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87"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4" name="Shape 1184"/>
        <p:cNvGrpSpPr/>
        <p:nvPr/>
      </p:nvGrpSpPr>
      <p:grpSpPr>
        <a:xfrm>
          <a:off x="0" y="0"/>
          <a:ext cx="0" cy="0"/>
          <a:chOff x="0" y="0"/>
          <a:chExt cx="0" cy="0"/>
        </a:xfrm>
      </p:grpSpPr>
      <p:sp>
        <p:nvSpPr>
          <p:cNvPr id="1185" name="Google Shape;1185;g1067d441891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6" name="Google Shape;1186;g1067d441891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8" name="Shape 1248"/>
        <p:cNvGrpSpPr/>
        <p:nvPr/>
      </p:nvGrpSpPr>
      <p:grpSpPr>
        <a:xfrm>
          <a:off x="0" y="0"/>
          <a:ext cx="0" cy="0"/>
          <a:chOff x="0" y="0"/>
          <a:chExt cx="0" cy="0"/>
        </a:xfrm>
      </p:grpSpPr>
      <p:sp>
        <p:nvSpPr>
          <p:cNvPr id="1249" name="Google Shape;1249;g122d8962398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0" name="Google Shape;1250;g122d8962398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2" name="Shape 1262"/>
        <p:cNvGrpSpPr/>
        <p:nvPr/>
      </p:nvGrpSpPr>
      <p:grpSpPr>
        <a:xfrm>
          <a:off x="0" y="0"/>
          <a:ext cx="0" cy="0"/>
          <a:chOff x="0" y="0"/>
          <a:chExt cx="0" cy="0"/>
        </a:xfrm>
      </p:grpSpPr>
      <p:sp>
        <p:nvSpPr>
          <p:cNvPr id="1263" name="Google Shape;1263;g122d8962398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4" name="Google Shape;1264;g122d8962398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0" name="Shape 1270"/>
        <p:cNvGrpSpPr/>
        <p:nvPr/>
      </p:nvGrpSpPr>
      <p:grpSpPr>
        <a:xfrm>
          <a:off x="0" y="0"/>
          <a:ext cx="0" cy="0"/>
          <a:chOff x="0" y="0"/>
          <a:chExt cx="0" cy="0"/>
        </a:xfrm>
      </p:grpSpPr>
      <p:sp>
        <p:nvSpPr>
          <p:cNvPr id="1271" name="Google Shape;1271;g122d8962398_0_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2" name="Google Shape;1272;g122d8962398_0_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5" name="Shape 1275"/>
        <p:cNvGrpSpPr/>
        <p:nvPr/>
      </p:nvGrpSpPr>
      <p:grpSpPr>
        <a:xfrm>
          <a:off x="0" y="0"/>
          <a:ext cx="0" cy="0"/>
          <a:chOff x="0" y="0"/>
          <a:chExt cx="0" cy="0"/>
        </a:xfrm>
      </p:grpSpPr>
      <p:sp>
        <p:nvSpPr>
          <p:cNvPr id="1276" name="Google Shape;1276;g122d8962398_0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7" name="Google Shape;1277;g122d8962398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3" name="Shape 1323"/>
        <p:cNvGrpSpPr/>
        <p:nvPr/>
      </p:nvGrpSpPr>
      <p:grpSpPr>
        <a:xfrm>
          <a:off x="0" y="0"/>
          <a:ext cx="0" cy="0"/>
          <a:chOff x="0" y="0"/>
          <a:chExt cx="0" cy="0"/>
        </a:xfrm>
      </p:grpSpPr>
      <p:sp>
        <p:nvSpPr>
          <p:cNvPr id="1324" name="Google Shape;1324;g122d8962398_0_2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5" name="Google Shape;1325;g122d8962398_0_2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8" name="Shape 1328"/>
        <p:cNvGrpSpPr/>
        <p:nvPr/>
      </p:nvGrpSpPr>
      <p:grpSpPr>
        <a:xfrm>
          <a:off x="0" y="0"/>
          <a:ext cx="0" cy="0"/>
          <a:chOff x="0" y="0"/>
          <a:chExt cx="0" cy="0"/>
        </a:xfrm>
      </p:grpSpPr>
      <p:sp>
        <p:nvSpPr>
          <p:cNvPr id="1329" name="Google Shape;1329;g122d8962398_0_2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0" name="Google Shape;1330;g122d8962398_0_2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4" name="Shape 1194"/>
        <p:cNvGrpSpPr/>
        <p:nvPr/>
      </p:nvGrpSpPr>
      <p:grpSpPr>
        <a:xfrm>
          <a:off x="0" y="0"/>
          <a:ext cx="0" cy="0"/>
          <a:chOff x="0" y="0"/>
          <a:chExt cx="0" cy="0"/>
        </a:xfrm>
      </p:grpSpPr>
      <p:sp>
        <p:nvSpPr>
          <p:cNvPr id="1195" name="Google Shape;1195;g122d896239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6" name="Google Shape;1196;g122d896239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0" name="Shape 1200"/>
        <p:cNvGrpSpPr/>
        <p:nvPr/>
      </p:nvGrpSpPr>
      <p:grpSpPr>
        <a:xfrm>
          <a:off x="0" y="0"/>
          <a:ext cx="0" cy="0"/>
          <a:chOff x="0" y="0"/>
          <a:chExt cx="0" cy="0"/>
        </a:xfrm>
      </p:grpSpPr>
      <p:sp>
        <p:nvSpPr>
          <p:cNvPr id="1201" name="Google Shape;1201;g122d8962398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2" name="Google Shape;1202;g122d8962398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7" name="Shape 1207"/>
        <p:cNvGrpSpPr/>
        <p:nvPr/>
      </p:nvGrpSpPr>
      <p:grpSpPr>
        <a:xfrm>
          <a:off x="0" y="0"/>
          <a:ext cx="0" cy="0"/>
          <a:chOff x="0" y="0"/>
          <a:chExt cx="0" cy="0"/>
        </a:xfrm>
      </p:grpSpPr>
      <p:sp>
        <p:nvSpPr>
          <p:cNvPr id="1208" name="Google Shape;1208;g122d8962398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9" name="Google Shape;1209;g122d8962398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3" name="Shape 1213"/>
        <p:cNvGrpSpPr/>
        <p:nvPr/>
      </p:nvGrpSpPr>
      <p:grpSpPr>
        <a:xfrm>
          <a:off x="0" y="0"/>
          <a:ext cx="0" cy="0"/>
          <a:chOff x="0" y="0"/>
          <a:chExt cx="0" cy="0"/>
        </a:xfrm>
      </p:grpSpPr>
      <p:sp>
        <p:nvSpPr>
          <p:cNvPr id="1214" name="Google Shape;1214;g122d8962398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5" name="Google Shape;1215;g122d8962398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0" name="Shape 1220"/>
        <p:cNvGrpSpPr/>
        <p:nvPr/>
      </p:nvGrpSpPr>
      <p:grpSpPr>
        <a:xfrm>
          <a:off x="0" y="0"/>
          <a:ext cx="0" cy="0"/>
          <a:chOff x="0" y="0"/>
          <a:chExt cx="0" cy="0"/>
        </a:xfrm>
      </p:grpSpPr>
      <p:sp>
        <p:nvSpPr>
          <p:cNvPr id="1221" name="Google Shape;1221;g122d8962398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2" name="Google Shape;1222;g122d8962398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6" name="Shape 1226"/>
        <p:cNvGrpSpPr/>
        <p:nvPr/>
      </p:nvGrpSpPr>
      <p:grpSpPr>
        <a:xfrm>
          <a:off x="0" y="0"/>
          <a:ext cx="0" cy="0"/>
          <a:chOff x="0" y="0"/>
          <a:chExt cx="0" cy="0"/>
        </a:xfrm>
      </p:grpSpPr>
      <p:sp>
        <p:nvSpPr>
          <p:cNvPr id="1227" name="Google Shape;1227;g122d8962398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8" name="Google Shape;1228;g122d8962398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1" name="Shape 1231"/>
        <p:cNvGrpSpPr/>
        <p:nvPr/>
      </p:nvGrpSpPr>
      <p:grpSpPr>
        <a:xfrm>
          <a:off x="0" y="0"/>
          <a:ext cx="0" cy="0"/>
          <a:chOff x="0" y="0"/>
          <a:chExt cx="0" cy="0"/>
        </a:xfrm>
      </p:grpSpPr>
      <p:sp>
        <p:nvSpPr>
          <p:cNvPr id="1232" name="Google Shape;1232;g122d8962398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3" name="Google Shape;1233;g122d8962398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7" name="Shape 1237"/>
        <p:cNvGrpSpPr/>
        <p:nvPr/>
      </p:nvGrpSpPr>
      <p:grpSpPr>
        <a:xfrm>
          <a:off x="0" y="0"/>
          <a:ext cx="0" cy="0"/>
          <a:chOff x="0" y="0"/>
          <a:chExt cx="0" cy="0"/>
        </a:xfrm>
      </p:grpSpPr>
      <p:sp>
        <p:nvSpPr>
          <p:cNvPr id="1238" name="Google Shape;1238;g122d8962398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9" name="Google Shape;1239;g122d8962398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2"/>
        </a:solidFill>
      </p:bgPr>
    </p:bg>
    <p:spTree>
      <p:nvGrpSpPr>
        <p:cNvPr id="8" name="Shape 8"/>
        <p:cNvGrpSpPr/>
        <p:nvPr/>
      </p:nvGrpSpPr>
      <p:grpSpPr>
        <a:xfrm>
          <a:off x="0" y="0"/>
          <a:ext cx="0" cy="0"/>
          <a:chOff x="0" y="0"/>
          <a:chExt cx="0" cy="0"/>
        </a:xfrm>
      </p:grpSpPr>
      <p:grpSp>
        <p:nvGrpSpPr>
          <p:cNvPr id="9" name="Google Shape;9;p2"/>
          <p:cNvGrpSpPr/>
          <p:nvPr/>
        </p:nvGrpSpPr>
        <p:grpSpPr>
          <a:xfrm>
            <a:off x="4311253" y="4452512"/>
            <a:ext cx="521493" cy="96586"/>
            <a:chOff x="4342567" y="4452512"/>
            <a:chExt cx="521493" cy="96586"/>
          </a:xfrm>
        </p:grpSpPr>
        <p:sp>
          <p:nvSpPr>
            <p:cNvPr id="10" name="Google Shape;10;p2"/>
            <p:cNvSpPr/>
            <p:nvPr/>
          </p:nvSpPr>
          <p:spPr>
            <a:xfrm>
              <a:off x="4764915" y="4452512"/>
              <a:ext cx="99145" cy="96586"/>
            </a:xfrm>
            <a:custGeom>
              <a:rect b="b" l="l" r="r" t="t"/>
              <a:pathLst>
                <a:path extrusionOk="0" h="1057" w="1085">
                  <a:moveTo>
                    <a:pt x="543" y="1"/>
                  </a:moveTo>
                  <a:cubicBezTo>
                    <a:pt x="229" y="1"/>
                    <a:pt x="1" y="229"/>
                    <a:pt x="1" y="514"/>
                  </a:cubicBezTo>
                  <a:cubicBezTo>
                    <a:pt x="1" y="828"/>
                    <a:pt x="229" y="1056"/>
                    <a:pt x="543" y="1056"/>
                  </a:cubicBezTo>
                  <a:cubicBezTo>
                    <a:pt x="828" y="1056"/>
                    <a:pt x="1085" y="828"/>
                    <a:pt x="1085" y="514"/>
                  </a:cubicBezTo>
                  <a:cubicBezTo>
                    <a:pt x="1085" y="229"/>
                    <a:pt x="828" y="1"/>
                    <a:pt x="54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a:off x="4553741" y="4452512"/>
              <a:ext cx="96586" cy="96586"/>
            </a:xfrm>
            <a:custGeom>
              <a:rect b="b" l="l" r="r" t="t"/>
              <a:pathLst>
                <a:path extrusionOk="0" h="1057" w="1057">
                  <a:moveTo>
                    <a:pt x="543" y="1"/>
                  </a:moveTo>
                  <a:cubicBezTo>
                    <a:pt x="229" y="1"/>
                    <a:pt x="0" y="229"/>
                    <a:pt x="0" y="514"/>
                  </a:cubicBezTo>
                  <a:cubicBezTo>
                    <a:pt x="0" y="828"/>
                    <a:pt x="229" y="1056"/>
                    <a:pt x="543" y="1056"/>
                  </a:cubicBezTo>
                  <a:cubicBezTo>
                    <a:pt x="828" y="1056"/>
                    <a:pt x="1056" y="828"/>
                    <a:pt x="1056" y="514"/>
                  </a:cubicBezTo>
                  <a:cubicBezTo>
                    <a:pt x="1056" y="229"/>
                    <a:pt x="828" y="1"/>
                    <a:pt x="54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4342567" y="4452512"/>
              <a:ext cx="96586" cy="96586"/>
            </a:xfrm>
            <a:custGeom>
              <a:rect b="b" l="l" r="r" t="t"/>
              <a:pathLst>
                <a:path extrusionOk="0" h="1057" w="1057">
                  <a:moveTo>
                    <a:pt x="514" y="1"/>
                  </a:moveTo>
                  <a:cubicBezTo>
                    <a:pt x="229" y="1"/>
                    <a:pt x="0" y="229"/>
                    <a:pt x="0" y="514"/>
                  </a:cubicBezTo>
                  <a:cubicBezTo>
                    <a:pt x="0" y="828"/>
                    <a:pt x="229" y="1056"/>
                    <a:pt x="514" y="1056"/>
                  </a:cubicBezTo>
                  <a:cubicBezTo>
                    <a:pt x="828" y="1056"/>
                    <a:pt x="1056" y="828"/>
                    <a:pt x="1056" y="514"/>
                  </a:cubicBezTo>
                  <a:cubicBezTo>
                    <a:pt x="1056" y="229"/>
                    <a:pt x="828" y="1"/>
                    <a:pt x="51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 name="Google Shape;13;p2"/>
          <p:cNvGrpSpPr/>
          <p:nvPr/>
        </p:nvGrpSpPr>
        <p:grpSpPr>
          <a:xfrm>
            <a:off x="1041075" y="182339"/>
            <a:ext cx="1468465" cy="620362"/>
            <a:chOff x="2156900" y="1398050"/>
            <a:chExt cx="763275" cy="322450"/>
          </a:xfrm>
        </p:grpSpPr>
        <p:sp>
          <p:nvSpPr>
            <p:cNvPr id="14" name="Google Shape;14;p2"/>
            <p:cNvSpPr/>
            <p:nvPr/>
          </p:nvSpPr>
          <p:spPr>
            <a:xfrm>
              <a:off x="2817425" y="1618475"/>
              <a:ext cx="29975" cy="28550"/>
            </a:xfrm>
            <a:custGeom>
              <a:rect b="b" l="l" r="r" t="t"/>
              <a:pathLst>
                <a:path extrusionOk="0" h="1142" w="1199">
                  <a:moveTo>
                    <a:pt x="571" y="0"/>
                  </a:moveTo>
                  <a:cubicBezTo>
                    <a:pt x="257" y="0"/>
                    <a:pt x="0" y="257"/>
                    <a:pt x="0" y="571"/>
                  </a:cubicBezTo>
                  <a:cubicBezTo>
                    <a:pt x="0" y="628"/>
                    <a:pt x="0" y="713"/>
                    <a:pt x="29" y="771"/>
                  </a:cubicBezTo>
                  <a:cubicBezTo>
                    <a:pt x="115" y="999"/>
                    <a:pt x="343" y="1141"/>
                    <a:pt x="571" y="1141"/>
                  </a:cubicBezTo>
                  <a:cubicBezTo>
                    <a:pt x="828" y="1141"/>
                    <a:pt x="1056" y="999"/>
                    <a:pt x="1113" y="771"/>
                  </a:cubicBezTo>
                  <a:cubicBezTo>
                    <a:pt x="1142" y="713"/>
                    <a:pt x="1142" y="628"/>
                    <a:pt x="1142" y="571"/>
                  </a:cubicBezTo>
                  <a:cubicBezTo>
                    <a:pt x="1199" y="285"/>
                    <a:pt x="913" y="0"/>
                    <a:pt x="57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a:off x="2817425" y="1471525"/>
              <a:ext cx="29975" cy="29275"/>
            </a:xfrm>
            <a:custGeom>
              <a:rect b="b" l="l" r="r" t="t"/>
              <a:pathLst>
                <a:path extrusionOk="0" h="1171" w="1199">
                  <a:moveTo>
                    <a:pt x="571" y="1"/>
                  </a:moveTo>
                  <a:cubicBezTo>
                    <a:pt x="257" y="1"/>
                    <a:pt x="0" y="229"/>
                    <a:pt x="0" y="571"/>
                  </a:cubicBezTo>
                  <a:cubicBezTo>
                    <a:pt x="0" y="885"/>
                    <a:pt x="257" y="1170"/>
                    <a:pt x="571" y="1170"/>
                  </a:cubicBezTo>
                  <a:cubicBezTo>
                    <a:pt x="885" y="1170"/>
                    <a:pt x="1142" y="914"/>
                    <a:pt x="1142" y="571"/>
                  </a:cubicBezTo>
                  <a:cubicBezTo>
                    <a:pt x="1199" y="286"/>
                    <a:pt x="913" y="1"/>
                    <a:pt x="57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2744675" y="1545000"/>
              <a:ext cx="28550" cy="28550"/>
            </a:xfrm>
            <a:custGeom>
              <a:rect b="b" l="l" r="r" t="t"/>
              <a:pathLst>
                <a:path extrusionOk="0" h="1142" w="1142">
                  <a:moveTo>
                    <a:pt x="571" y="0"/>
                  </a:moveTo>
                  <a:cubicBezTo>
                    <a:pt x="257" y="0"/>
                    <a:pt x="0" y="257"/>
                    <a:pt x="0" y="571"/>
                  </a:cubicBezTo>
                  <a:cubicBezTo>
                    <a:pt x="0" y="913"/>
                    <a:pt x="228" y="1142"/>
                    <a:pt x="571" y="1142"/>
                  </a:cubicBezTo>
                  <a:cubicBezTo>
                    <a:pt x="885" y="1142"/>
                    <a:pt x="1141" y="885"/>
                    <a:pt x="1141" y="571"/>
                  </a:cubicBezTo>
                  <a:cubicBezTo>
                    <a:pt x="1141" y="257"/>
                    <a:pt x="885" y="0"/>
                    <a:pt x="57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2891600" y="1545000"/>
              <a:ext cx="28575" cy="28550"/>
            </a:xfrm>
            <a:custGeom>
              <a:rect b="b" l="l" r="r" t="t"/>
              <a:pathLst>
                <a:path extrusionOk="0" h="1142" w="1143">
                  <a:moveTo>
                    <a:pt x="571" y="0"/>
                  </a:moveTo>
                  <a:cubicBezTo>
                    <a:pt x="258" y="0"/>
                    <a:pt x="1" y="257"/>
                    <a:pt x="1" y="571"/>
                  </a:cubicBezTo>
                  <a:cubicBezTo>
                    <a:pt x="1" y="913"/>
                    <a:pt x="258" y="1142"/>
                    <a:pt x="571" y="1142"/>
                  </a:cubicBezTo>
                  <a:cubicBezTo>
                    <a:pt x="885" y="1142"/>
                    <a:pt x="1142" y="885"/>
                    <a:pt x="1142" y="571"/>
                  </a:cubicBezTo>
                  <a:cubicBezTo>
                    <a:pt x="1142" y="257"/>
                    <a:pt x="885" y="0"/>
                    <a:pt x="57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p:nvPr/>
          </p:nvSpPr>
          <p:spPr>
            <a:xfrm>
              <a:off x="2744675" y="1398050"/>
              <a:ext cx="28550" cy="28550"/>
            </a:xfrm>
            <a:custGeom>
              <a:rect b="b" l="l" r="r" t="t"/>
              <a:pathLst>
                <a:path extrusionOk="0" h="1142" w="1142">
                  <a:moveTo>
                    <a:pt x="571" y="1"/>
                  </a:moveTo>
                  <a:cubicBezTo>
                    <a:pt x="257" y="1"/>
                    <a:pt x="0" y="258"/>
                    <a:pt x="0" y="571"/>
                  </a:cubicBezTo>
                  <a:cubicBezTo>
                    <a:pt x="0" y="885"/>
                    <a:pt x="228" y="1142"/>
                    <a:pt x="571" y="1142"/>
                  </a:cubicBezTo>
                  <a:cubicBezTo>
                    <a:pt x="885" y="1142"/>
                    <a:pt x="1141" y="885"/>
                    <a:pt x="1141" y="571"/>
                  </a:cubicBezTo>
                  <a:cubicBezTo>
                    <a:pt x="1141" y="258"/>
                    <a:pt x="885" y="1"/>
                    <a:pt x="57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a:off x="2891600" y="1398050"/>
              <a:ext cx="28575" cy="28550"/>
            </a:xfrm>
            <a:custGeom>
              <a:rect b="b" l="l" r="r" t="t"/>
              <a:pathLst>
                <a:path extrusionOk="0" h="1142" w="1143">
                  <a:moveTo>
                    <a:pt x="571" y="1"/>
                  </a:moveTo>
                  <a:cubicBezTo>
                    <a:pt x="258" y="1"/>
                    <a:pt x="1" y="258"/>
                    <a:pt x="1" y="571"/>
                  </a:cubicBezTo>
                  <a:cubicBezTo>
                    <a:pt x="1" y="885"/>
                    <a:pt x="258" y="1142"/>
                    <a:pt x="571" y="1142"/>
                  </a:cubicBezTo>
                  <a:cubicBezTo>
                    <a:pt x="885" y="1142"/>
                    <a:pt x="1142" y="885"/>
                    <a:pt x="1142" y="571"/>
                  </a:cubicBezTo>
                  <a:cubicBezTo>
                    <a:pt x="1142" y="258"/>
                    <a:pt x="885" y="1"/>
                    <a:pt x="57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2670475" y="1618475"/>
              <a:ext cx="29275" cy="28550"/>
            </a:xfrm>
            <a:custGeom>
              <a:rect b="b" l="l" r="r" t="t"/>
              <a:pathLst>
                <a:path extrusionOk="0" h="1142" w="1171">
                  <a:moveTo>
                    <a:pt x="571" y="0"/>
                  </a:moveTo>
                  <a:cubicBezTo>
                    <a:pt x="258" y="0"/>
                    <a:pt x="1" y="257"/>
                    <a:pt x="1" y="571"/>
                  </a:cubicBezTo>
                  <a:cubicBezTo>
                    <a:pt x="1" y="628"/>
                    <a:pt x="1" y="713"/>
                    <a:pt x="29" y="771"/>
                  </a:cubicBezTo>
                  <a:cubicBezTo>
                    <a:pt x="143" y="999"/>
                    <a:pt x="315" y="1141"/>
                    <a:pt x="571" y="1141"/>
                  </a:cubicBezTo>
                  <a:cubicBezTo>
                    <a:pt x="828" y="1141"/>
                    <a:pt x="1028" y="999"/>
                    <a:pt x="1114" y="771"/>
                  </a:cubicBezTo>
                  <a:cubicBezTo>
                    <a:pt x="1142" y="713"/>
                    <a:pt x="1142" y="628"/>
                    <a:pt x="1142" y="571"/>
                  </a:cubicBezTo>
                  <a:cubicBezTo>
                    <a:pt x="1171" y="285"/>
                    <a:pt x="914" y="0"/>
                    <a:pt x="57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2670475" y="1471525"/>
              <a:ext cx="29275" cy="29275"/>
            </a:xfrm>
            <a:custGeom>
              <a:rect b="b" l="l" r="r" t="t"/>
              <a:pathLst>
                <a:path extrusionOk="0" h="1171" w="1171">
                  <a:moveTo>
                    <a:pt x="571" y="1"/>
                  </a:moveTo>
                  <a:cubicBezTo>
                    <a:pt x="258" y="1"/>
                    <a:pt x="1" y="229"/>
                    <a:pt x="1" y="571"/>
                  </a:cubicBezTo>
                  <a:cubicBezTo>
                    <a:pt x="1" y="885"/>
                    <a:pt x="258" y="1170"/>
                    <a:pt x="571" y="1170"/>
                  </a:cubicBezTo>
                  <a:cubicBezTo>
                    <a:pt x="885" y="1170"/>
                    <a:pt x="1142" y="914"/>
                    <a:pt x="1142" y="571"/>
                  </a:cubicBezTo>
                  <a:cubicBezTo>
                    <a:pt x="1171" y="286"/>
                    <a:pt x="914" y="1"/>
                    <a:pt x="57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2744675" y="1692650"/>
              <a:ext cx="28550" cy="27850"/>
            </a:xfrm>
            <a:custGeom>
              <a:rect b="b" l="l" r="r" t="t"/>
              <a:pathLst>
                <a:path extrusionOk="0" h="1114" w="1142">
                  <a:moveTo>
                    <a:pt x="571" y="0"/>
                  </a:moveTo>
                  <a:cubicBezTo>
                    <a:pt x="257" y="0"/>
                    <a:pt x="0" y="229"/>
                    <a:pt x="0" y="543"/>
                  </a:cubicBezTo>
                  <a:cubicBezTo>
                    <a:pt x="0" y="885"/>
                    <a:pt x="228" y="1113"/>
                    <a:pt x="571" y="1113"/>
                  </a:cubicBezTo>
                  <a:cubicBezTo>
                    <a:pt x="885" y="1113"/>
                    <a:pt x="1141" y="885"/>
                    <a:pt x="1141" y="543"/>
                  </a:cubicBezTo>
                  <a:cubicBezTo>
                    <a:pt x="1141" y="229"/>
                    <a:pt x="885" y="0"/>
                    <a:pt x="57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2"/>
            <p:cNvSpPr/>
            <p:nvPr/>
          </p:nvSpPr>
          <p:spPr>
            <a:xfrm>
              <a:off x="2891600" y="1692650"/>
              <a:ext cx="28575" cy="27850"/>
            </a:xfrm>
            <a:custGeom>
              <a:rect b="b" l="l" r="r" t="t"/>
              <a:pathLst>
                <a:path extrusionOk="0" h="1114" w="1143">
                  <a:moveTo>
                    <a:pt x="571" y="0"/>
                  </a:moveTo>
                  <a:cubicBezTo>
                    <a:pt x="258" y="0"/>
                    <a:pt x="1" y="229"/>
                    <a:pt x="1" y="543"/>
                  </a:cubicBezTo>
                  <a:cubicBezTo>
                    <a:pt x="1" y="885"/>
                    <a:pt x="258" y="1113"/>
                    <a:pt x="571" y="1113"/>
                  </a:cubicBezTo>
                  <a:cubicBezTo>
                    <a:pt x="885" y="1113"/>
                    <a:pt x="1142" y="885"/>
                    <a:pt x="1142" y="543"/>
                  </a:cubicBezTo>
                  <a:cubicBezTo>
                    <a:pt x="1142" y="229"/>
                    <a:pt x="885" y="0"/>
                    <a:pt x="57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2524250" y="1618475"/>
              <a:ext cx="28550" cy="28550"/>
            </a:xfrm>
            <a:custGeom>
              <a:rect b="b" l="l" r="r" t="t"/>
              <a:pathLst>
                <a:path extrusionOk="0" h="1142" w="1142">
                  <a:moveTo>
                    <a:pt x="571" y="0"/>
                  </a:moveTo>
                  <a:cubicBezTo>
                    <a:pt x="258" y="0"/>
                    <a:pt x="1" y="257"/>
                    <a:pt x="1" y="571"/>
                  </a:cubicBezTo>
                  <a:cubicBezTo>
                    <a:pt x="1" y="628"/>
                    <a:pt x="1" y="713"/>
                    <a:pt x="29" y="771"/>
                  </a:cubicBezTo>
                  <a:cubicBezTo>
                    <a:pt x="115" y="999"/>
                    <a:pt x="315" y="1141"/>
                    <a:pt x="571" y="1141"/>
                  </a:cubicBezTo>
                  <a:cubicBezTo>
                    <a:pt x="828" y="1141"/>
                    <a:pt x="1028" y="999"/>
                    <a:pt x="1113" y="771"/>
                  </a:cubicBezTo>
                  <a:cubicBezTo>
                    <a:pt x="1142" y="713"/>
                    <a:pt x="1142" y="628"/>
                    <a:pt x="1142" y="571"/>
                  </a:cubicBezTo>
                  <a:cubicBezTo>
                    <a:pt x="1142" y="285"/>
                    <a:pt x="885" y="0"/>
                    <a:pt x="57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2524250" y="1471525"/>
              <a:ext cx="28550" cy="29275"/>
            </a:xfrm>
            <a:custGeom>
              <a:rect b="b" l="l" r="r" t="t"/>
              <a:pathLst>
                <a:path extrusionOk="0" h="1171" w="1142">
                  <a:moveTo>
                    <a:pt x="571" y="1"/>
                  </a:moveTo>
                  <a:cubicBezTo>
                    <a:pt x="258" y="1"/>
                    <a:pt x="1" y="229"/>
                    <a:pt x="1" y="571"/>
                  </a:cubicBezTo>
                  <a:cubicBezTo>
                    <a:pt x="1" y="885"/>
                    <a:pt x="258" y="1170"/>
                    <a:pt x="571" y="1170"/>
                  </a:cubicBezTo>
                  <a:cubicBezTo>
                    <a:pt x="885" y="1170"/>
                    <a:pt x="1142" y="914"/>
                    <a:pt x="1142" y="571"/>
                  </a:cubicBezTo>
                  <a:cubicBezTo>
                    <a:pt x="1142" y="286"/>
                    <a:pt x="885" y="1"/>
                    <a:pt x="57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2450075" y="1545000"/>
              <a:ext cx="29975" cy="28550"/>
            </a:xfrm>
            <a:custGeom>
              <a:rect b="b" l="l" r="r" t="t"/>
              <a:pathLst>
                <a:path extrusionOk="0" h="1142" w="1199">
                  <a:moveTo>
                    <a:pt x="571" y="0"/>
                  </a:moveTo>
                  <a:cubicBezTo>
                    <a:pt x="257" y="0"/>
                    <a:pt x="0" y="257"/>
                    <a:pt x="0" y="571"/>
                  </a:cubicBezTo>
                  <a:cubicBezTo>
                    <a:pt x="0" y="913"/>
                    <a:pt x="257" y="1142"/>
                    <a:pt x="571" y="1142"/>
                  </a:cubicBezTo>
                  <a:cubicBezTo>
                    <a:pt x="913" y="1142"/>
                    <a:pt x="1142" y="885"/>
                    <a:pt x="1142" y="571"/>
                  </a:cubicBezTo>
                  <a:cubicBezTo>
                    <a:pt x="1199" y="257"/>
                    <a:pt x="913" y="0"/>
                    <a:pt x="57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2597000" y="1545000"/>
              <a:ext cx="30000" cy="28550"/>
            </a:xfrm>
            <a:custGeom>
              <a:rect b="b" l="l" r="r" t="t"/>
              <a:pathLst>
                <a:path extrusionOk="0" h="1142" w="1200">
                  <a:moveTo>
                    <a:pt x="600" y="0"/>
                  </a:moveTo>
                  <a:cubicBezTo>
                    <a:pt x="258" y="0"/>
                    <a:pt x="1" y="257"/>
                    <a:pt x="1" y="571"/>
                  </a:cubicBezTo>
                  <a:cubicBezTo>
                    <a:pt x="1" y="913"/>
                    <a:pt x="258" y="1142"/>
                    <a:pt x="600" y="1142"/>
                  </a:cubicBezTo>
                  <a:cubicBezTo>
                    <a:pt x="914" y="1142"/>
                    <a:pt x="1171" y="885"/>
                    <a:pt x="1171" y="571"/>
                  </a:cubicBezTo>
                  <a:cubicBezTo>
                    <a:pt x="1199" y="257"/>
                    <a:pt x="914" y="0"/>
                    <a:pt x="60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2450075" y="1398050"/>
              <a:ext cx="29975" cy="28550"/>
            </a:xfrm>
            <a:custGeom>
              <a:rect b="b" l="l" r="r" t="t"/>
              <a:pathLst>
                <a:path extrusionOk="0" h="1142" w="1199">
                  <a:moveTo>
                    <a:pt x="571" y="1"/>
                  </a:moveTo>
                  <a:cubicBezTo>
                    <a:pt x="257" y="1"/>
                    <a:pt x="0" y="258"/>
                    <a:pt x="0" y="571"/>
                  </a:cubicBezTo>
                  <a:cubicBezTo>
                    <a:pt x="0" y="885"/>
                    <a:pt x="257" y="1142"/>
                    <a:pt x="571" y="1142"/>
                  </a:cubicBezTo>
                  <a:cubicBezTo>
                    <a:pt x="913" y="1142"/>
                    <a:pt x="1142" y="885"/>
                    <a:pt x="1142" y="571"/>
                  </a:cubicBezTo>
                  <a:cubicBezTo>
                    <a:pt x="1199" y="258"/>
                    <a:pt x="913" y="1"/>
                    <a:pt x="57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2597000" y="1398050"/>
              <a:ext cx="30000" cy="28550"/>
            </a:xfrm>
            <a:custGeom>
              <a:rect b="b" l="l" r="r" t="t"/>
              <a:pathLst>
                <a:path extrusionOk="0" h="1142" w="1200">
                  <a:moveTo>
                    <a:pt x="600" y="1"/>
                  </a:moveTo>
                  <a:cubicBezTo>
                    <a:pt x="258" y="1"/>
                    <a:pt x="1" y="258"/>
                    <a:pt x="1" y="571"/>
                  </a:cubicBezTo>
                  <a:cubicBezTo>
                    <a:pt x="1" y="885"/>
                    <a:pt x="258" y="1142"/>
                    <a:pt x="600" y="1142"/>
                  </a:cubicBezTo>
                  <a:cubicBezTo>
                    <a:pt x="914" y="1142"/>
                    <a:pt x="1171" y="885"/>
                    <a:pt x="1171" y="571"/>
                  </a:cubicBezTo>
                  <a:cubicBezTo>
                    <a:pt x="1199" y="258"/>
                    <a:pt x="914" y="1"/>
                    <a:pt x="60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2"/>
            <p:cNvSpPr/>
            <p:nvPr/>
          </p:nvSpPr>
          <p:spPr>
            <a:xfrm>
              <a:off x="2377325" y="1618475"/>
              <a:ext cx="28550" cy="28550"/>
            </a:xfrm>
            <a:custGeom>
              <a:rect b="b" l="l" r="r" t="t"/>
              <a:pathLst>
                <a:path extrusionOk="0" h="1142" w="1142">
                  <a:moveTo>
                    <a:pt x="571" y="0"/>
                  </a:moveTo>
                  <a:cubicBezTo>
                    <a:pt x="257" y="0"/>
                    <a:pt x="0" y="257"/>
                    <a:pt x="0" y="571"/>
                  </a:cubicBezTo>
                  <a:cubicBezTo>
                    <a:pt x="0" y="628"/>
                    <a:pt x="0" y="713"/>
                    <a:pt x="29" y="771"/>
                  </a:cubicBezTo>
                  <a:cubicBezTo>
                    <a:pt x="143" y="999"/>
                    <a:pt x="314" y="1141"/>
                    <a:pt x="571" y="1141"/>
                  </a:cubicBezTo>
                  <a:cubicBezTo>
                    <a:pt x="828" y="1141"/>
                    <a:pt x="1027" y="999"/>
                    <a:pt x="1113" y="771"/>
                  </a:cubicBezTo>
                  <a:cubicBezTo>
                    <a:pt x="1141" y="713"/>
                    <a:pt x="1141" y="628"/>
                    <a:pt x="1141" y="571"/>
                  </a:cubicBezTo>
                  <a:cubicBezTo>
                    <a:pt x="1141" y="285"/>
                    <a:pt x="885" y="0"/>
                    <a:pt x="57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a:off x="2377325" y="1471525"/>
              <a:ext cx="28550" cy="29275"/>
            </a:xfrm>
            <a:custGeom>
              <a:rect b="b" l="l" r="r" t="t"/>
              <a:pathLst>
                <a:path extrusionOk="0" h="1171" w="1142">
                  <a:moveTo>
                    <a:pt x="571" y="1"/>
                  </a:moveTo>
                  <a:cubicBezTo>
                    <a:pt x="257" y="1"/>
                    <a:pt x="0" y="229"/>
                    <a:pt x="0" y="571"/>
                  </a:cubicBezTo>
                  <a:cubicBezTo>
                    <a:pt x="0" y="885"/>
                    <a:pt x="257" y="1170"/>
                    <a:pt x="571" y="1170"/>
                  </a:cubicBezTo>
                  <a:cubicBezTo>
                    <a:pt x="885" y="1170"/>
                    <a:pt x="1141" y="914"/>
                    <a:pt x="1141" y="571"/>
                  </a:cubicBezTo>
                  <a:cubicBezTo>
                    <a:pt x="1141" y="286"/>
                    <a:pt x="885" y="1"/>
                    <a:pt x="57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2450075" y="1692650"/>
              <a:ext cx="29975" cy="27850"/>
            </a:xfrm>
            <a:custGeom>
              <a:rect b="b" l="l" r="r" t="t"/>
              <a:pathLst>
                <a:path extrusionOk="0" h="1114" w="1199">
                  <a:moveTo>
                    <a:pt x="571" y="0"/>
                  </a:moveTo>
                  <a:cubicBezTo>
                    <a:pt x="257" y="0"/>
                    <a:pt x="0" y="229"/>
                    <a:pt x="0" y="543"/>
                  </a:cubicBezTo>
                  <a:cubicBezTo>
                    <a:pt x="0" y="885"/>
                    <a:pt x="257" y="1113"/>
                    <a:pt x="571" y="1113"/>
                  </a:cubicBezTo>
                  <a:cubicBezTo>
                    <a:pt x="913" y="1113"/>
                    <a:pt x="1142" y="885"/>
                    <a:pt x="1142" y="543"/>
                  </a:cubicBezTo>
                  <a:cubicBezTo>
                    <a:pt x="1199" y="229"/>
                    <a:pt x="913" y="0"/>
                    <a:pt x="57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2597000" y="1692650"/>
              <a:ext cx="30000" cy="27850"/>
            </a:xfrm>
            <a:custGeom>
              <a:rect b="b" l="l" r="r" t="t"/>
              <a:pathLst>
                <a:path extrusionOk="0" h="1114" w="1200">
                  <a:moveTo>
                    <a:pt x="600" y="0"/>
                  </a:moveTo>
                  <a:cubicBezTo>
                    <a:pt x="258" y="0"/>
                    <a:pt x="1" y="229"/>
                    <a:pt x="1" y="543"/>
                  </a:cubicBezTo>
                  <a:cubicBezTo>
                    <a:pt x="1" y="885"/>
                    <a:pt x="258" y="1113"/>
                    <a:pt x="600" y="1113"/>
                  </a:cubicBezTo>
                  <a:cubicBezTo>
                    <a:pt x="914" y="1113"/>
                    <a:pt x="1171" y="885"/>
                    <a:pt x="1171" y="543"/>
                  </a:cubicBezTo>
                  <a:cubicBezTo>
                    <a:pt x="1199" y="229"/>
                    <a:pt x="914" y="0"/>
                    <a:pt x="60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a:off x="2230375" y="1618475"/>
              <a:ext cx="29275" cy="28550"/>
            </a:xfrm>
            <a:custGeom>
              <a:rect b="b" l="l" r="r" t="t"/>
              <a:pathLst>
                <a:path extrusionOk="0" h="1142" w="1171">
                  <a:moveTo>
                    <a:pt x="571" y="0"/>
                  </a:moveTo>
                  <a:cubicBezTo>
                    <a:pt x="229" y="0"/>
                    <a:pt x="0" y="257"/>
                    <a:pt x="0" y="571"/>
                  </a:cubicBezTo>
                  <a:cubicBezTo>
                    <a:pt x="0" y="628"/>
                    <a:pt x="0" y="713"/>
                    <a:pt x="29" y="771"/>
                  </a:cubicBezTo>
                  <a:cubicBezTo>
                    <a:pt x="86" y="999"/>
                    <a:pt x="314" y="1141"/>
                    <a:pt x="571" y="1141"/>
                  </a:cubicBezTo>
                  <a:cubicBezTo>
                    <a:pt x="799" y="1141"/>
                    <a:pt x="1028" y="999"/>
                    <a:pt x="1085" y="771"/>
                  </a:cubicBezTo>
                  <a:cubicBezTo>
                    <a:pt x="1142" y="713"/>
                    <a:pt x="1142" y="628"/>
                    <a:pt x="1142" y="571"/>
                  </a:cubicBezTo>
                  <a:cubicBezTo>
                    <a:pt x="1170" y="285"/>
                    <a:pt x="885" y="0"/>
                    <a:pt x="57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a:off x="2230375" y="1471525"/>
              <a:ext cx="29275" cy="29275"/>
            </a:xfrm>
            <a:custGeom>
              <a:rect b="b" l="l" r="r" t="t"/>
              <a:pathLst>
                <a:path extrusionOk="0" h="1171" w="1171">
                  <a:moveTo>
                    <a:pt x="571" y="1"/>
                  </a:moveTo>
                  <a:cubicBezTo>
                    <a:pt x="229" y="1"/>
                    <a:pt x="0" y="229"/>
                    <a:pt x="0" y="571"/>
                  </a:cubicBezTo>
                  <a:cubicBezTo>
                    <a:pt x="0" y="885"/>
                    <a:pt x="229" y="1170"/>
                    <a:pt x="571" y="1170"/>
                  </a:cubicBezTo>
                  <a:cubicBezTo>
                    <a:pt x="885" y="1170"/>
                    <a:pt x="1142" y="914"/>
                    <a:pt x="1142" y="571"/>
                  </a:cubicBezTo>
                  <a:cubicBezTo>
                    <a:pt x="1170" y="286"/>
                    <a:pt x="885" y="1"/>
                    <a:pt x="57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2"/>
            <p:cNvSpPr/>
            <p:nvPr/>
          </p:nvSpPr>
          <p:spPr>
            <a:xfrm>
              <a:off x="2156900" y="1545000"/>
              <a:ext cx="28550" cy="28550"/>
            </a:xfrm>
            <a:custGeom>
              <a:rect b="b" l="l" r="r" t="t"/>
              <a:pathLst>
                <a:path extrusionOk="0" h="1142" w="1142">
                  <a:moveTo>
                    <a:pt x="571" y="0"/>
                  </a:moveTo>
                  <a:cubicBezTo>
                    <a:pt x="257" y="0"/>
                    <a:pt x="1" y="257"/>
                    <a:pt x="1" y="571"/>
                  </a:cubicBezTo>
                  <a:cubicBezTo>
                    <a:pt x="1" y="913"/>
                    <a:pt x="257" y="1142"/>
                    <a:pt x="571" y="1142"/>
                  </a:cubicBezTo>
                  <a:cubicBezTo>
                    <a:pt x="885" y="1142"/>
                    <a:pt x="1142" y="885"/>
                    <a:pt x="1142" y="571"/>
                  </a:cubicBezTo>
                  <a:cubicBezTo>
                    <a:pt x="1142" y="257"/>
                    <a:pt x="885" y="0"/>
                    <a:pt x="57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2"/>
            <p:cNvSpPr/>
            <p:nvPr/>
          </p:nvSpPr>
          <p:spPr>
            <a:xfrm>
              <a:off x="2303125" y="1545000"/>
              <a:ext cx="29275" cy="28550"/>
            </a:xfrm>
            <a:custGeom>
              <a:rect b="b" l="l" r="r" t="t"/>
              <a:pathLst>
                <a:path extrusionOk="0" h="1142" w="1171">
                  <a:moveTo>
                    <a:pt x="571" y="0"/>
                  </a:moveTo>
                  <a:cubicBezTo>
                    <a:pt x="258" y="0"/>
                    <a:pt x="1" y="257"/>
                    <a:pt x="1" y="571"/>
                  </a:cubicBezTo>
                  <a:cubicBezTo>
                    <a:pt x="1" y="913"/>
                    <a:pt x="258" y="1142"/>
                    <a:pt x="571" y="1142"/>
                  </a:cubicBezTo>
                  <a:cubicBezTo>
                    <a:pt x="885" y="1142"/>
                    <a:pt x="1142" y="885"/>
                    <a:pt x="1142" y="571"/>
                  </a:cubicBezTo>
                  <a:cubicBezTo>
                    <a:pt x="1171" y="257"/>
                    <a:pt x="942" y="0"/>
                    <a:pt x="57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2"/>
            <p:cNvSpPr/>
            <p:nvPr/>
          </p:nvSpPr>
          <p:spPr>
            <a:xfrm>
              <a:off x="2156900" y="1398050"/>
              <a:ext cx="28550" cy="28550"/>
            </a:xfrm>
            <a:custGeom>
              <a:rect b="b" l="l" r="r" t="t"/>
              <a:pathLst>
                <a:path extrusionOk="0" h="1142" w="1142">
                  <a:moveTo>
                    <a:pt x="571" y="1"/>
                  </a:moveTo>
                  <a:cubicBezTo>
                    <a:pt x="257" y="1"/>
                    <a:pt x="1" y="258"/>
                    <a:pt x="1" y="571"/>
                  </a:cubicBezTo>
                  <a:cubicBezTo>
                    <a:pt x="1" y="885"/>
                    <a:pt x="257" y="1142"/>
                    <a:pt x="571" y="1142"/>
                  </a:cubicBezTo>
                  <a:cubicBezTo>
                    <a:pt x="885" y="1142"/>
                    <a:pt x="1142" y="885"/>
                    <a:pt x="1142" y="571"/>
                  </a:cubicBezTo>
                  <a:cubicBezTo>
                    <a:pt x="1142" y="258"/>
                    <a:pt x="885" y="1"/>
                    <a:pt x="57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a:off x="2303125" y="1398050"/>
              <a:ext cx="29275" cy="28550"/>
            </a:xfrm>
            <a:custGeom>
              <a:rect b="b" l="l" r="r" t="t"/>
              <a:pathLst>
                <a:path extrusionOk="0" h="1142" w="1171">
                  <a:moveTo>
                    <a:pt x="571" y="1"/>
                  </a:moveTo>
                  <a:cubicBezTo>
                    <a:pt x="258" y="1"/>
                    <a:pt x="1" y="258"/>
                    <a:pt x="1" y="571"/>
                  </a:cubicBezTo>
                  <a:cubicBezTo>
                    <a:pt x="1" y="885"/>
                    <a:pt x="258" y="1142"/>
                    <a:pt x="571" y="1142"/>
                  </a:cubicBezTo>
                  <a:cubicBezTo>
                    <a:pt x="885" y="1142"/>
                    <a:pt x="1142" y="885"/>
                    <a:pt x="1142" y="571"/>
                  </a:cubicBezTo>
                  <a:cubicBezTo>
                    <a:pt x="1171" y="258"/>
                    <a:pt x="942" y="1"/>
                    <a:pt x="57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2"/>
            <p:cNvSpPr/>
            <p:nvPr/>
          </p:nvSpPr>
          <p:spPr>
            <a:xfrm>
              <a:off x="2156900" y="1692650"/>
              <a:ext cx="28550" cy="27850"/>
            </a:xfrm>
            <a:custGeom>
              <a:rect b="b" l="l" r="r" t="t"/>
              <a:pathLst>
                <a:path extrusionOk="0" h="1114" w="1142">
                  <a:moveTo>
                    <a:pt x="571" y="0"/>
                  </a:moveTo>
                  <a:cubicBezTo>
                    <a:pt x="257" y="0"/>
                    <a:pt x="1" y="229"/>
                    <a:pt x="1" y="543"/>
                  </a:cubicBezTo>
                  <a:cubicBezTo>
                    <a:pt x="1" y="885"/>
                    <a:pt x="257" y="1113"/>
                    <a:pt x="571" y="1113"/>
                  </a:cubicBezTo>
                  <a:cubicBezTo>
                    <a:pt x="885" y="1113"/>
                    <a:pt x="1142" y="885"/>
                    <a:pt x="1142" y="543"/>
                  </a:cubicBezTo>
                  <a:cubicBezTo>
                    <a:pt x="1142" y="229"/>
                    <a:pt x="885" y="0"/>
                    <a:pt x="57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a:off x="2303125" y="1692650"/>
              <a:ext cx="29275" cy="27850"/>
            </a:xfrm>
            <a:custGeom>
              <a:rect b="b" l="l" r="r" t="t"/>
              <a:pathLst>
                <a:path extrusionOk="0" h="1114" w="1171">
                  <a:moveTo>
                    <a:pt x="571" y="0"/>
                  </a:moveTo>
                  <a:cubicBezTo>
                    <a:pt x="258" y="0"/>
                    <a:pt x="1" y="229"/>
                    <a:pt x="1" y="543"/>
                  </a:cubicBezTo>
                  <a:cubicBezTo>
                    <a:pt x="1" y="885"/>
                    <a:pt x="258" y="1113"/>
                    <a:pt x="571" y="1113"/>
                  </a:cubicBezTo>
                  <a:cubicBezTo>
                    <a:pt x="885" y="1113"/>
                    <a:pt x="1142" y="885"/>
                    <a:pt x="1142" y="543"/>
                  </a:cubicBezTo>
                  <a:cubicBezTo>
                    <a:pt x="1171" y="229"/>
                    <a:pt x="942" y="0"/>
                    <a:pt x="57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 name="Google Shape;42;p2"/>
          <p:cNvGrpSpPr/>
          <p:nvPr/>
        </p:nvGrpSpPr>
        <p:grpSpPr>
          <a:xfrm>
            <a:off x="3686809" y="-965809"/>
            <a:ext cx="1770381" cy="1768519"/>
            <a:chOff x="166675" y="1780700"/>
            <a:chExt cx="712800" cy="712050"/>
          </a:xfrm>
        </p:grpSpPr>
        <p:sp>
          <p:nvSpPr>
            <p:cNvPr id="43" name="Google Shape;43;p2"/>
            <p:cNvSpPr/>
            <p:nvPr/>
          </p:nvSpPr>
          <p:spPr>
            <a:xfrm>
              <a:off x="327775" y="1940300"/>
              <a:ext cx="391375" cy="392125"/>
            </a:xfrm>
            <a:custGeom>
              <a:rect b="b" l="l" r="r" t="t"/>
              <a:pathLst>
                <a:path extrusionOk="0" fill="none" h="15685" w="15655">
                  <a:moveTo>
                    <a:pt x="9150" y="760"/>
                  </a:moveTo>
                  <a:cubicBezTo>
                    <a:pt x="13071" y="1489"/>
                    <a:pt x="15654" y="5258"/>
                    <a:pt x="14925" y="9180"/>
                  </a:cubicBezTo>
                  <a:cubicBezTo>
                    <a:pt x="14195" y="13101"/>
                    <a:pt x="10426" y="15684"/>
                    <a:pt x="6505" y="14955"/>
                  </a:cubicBezTo>
                  <a:cubicBezTo>
                    <a:pt x="2584" y="14195"/>
                    <a:pt x="1" y="10426"/>
                    <a:pt x="730" y="6505"/>
                  </a:cubicBezTo>
                  <a:cubicBezTo>
                    <a:pt x="1460" y="2584"/>
                    <a:pt x="5229" y="0"/>
                    <a:pt x="9150" y="760"/>
                  </a:cubicBezTo>
                  <a:close/>
                </a:path>
              </a:pathLst>
            </a:custGeom>
            <a:noFill/>
            <a:ln cap="flat" cmpd="sng" w="19050">
              <a:solidFill>
                <a:schemeClr val="l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281425" y="1895450"/>
              <a:ext cx="483325" cy="482550"/>
            </a:xfrm>
            <a:custGeom>
              <a:rect b="b" l="l" r="r" t="t"/>
              <a:pathLst>
                <a:path extrusionOk="0" fill="none" h="19302" w="19333">
                  <a:moveTo>
                    <a:pt x="17904" y="7052"/>
                  </a:moveTo>
                  <a:cubicBezTo>
                    <a:pt x="19332" y="11581"/>
                    <a:pt x="16809" y="16414"/>
                    <a:pt x="12280" y="17873"/>
                  </a:cubicBezTo>
                  <a:cubicBezTo>
                    <a:pt x="7751" y="19302"/>
                    <a:pt x="2888" y="16809"/>
                    <a:pt x="1460" y="12250"/>
                  </a:cubicBezTo>
                  <a:cubicBezTo>
                    <a:pt x="1" y="7721"/>
                    <a:pt x="2523" y="2858"/>
                    <a:pt x="7052" y="1429"/>
                  </a:cubicBezTo>
                  <a:cubicBezTo>
                    <a:pt x="11612" y="1"/>
                    <a:pt x="16445" y="2493"/>
                    <a:pt x="17904" y="7052"/>
                  </a:cubicBezTo>
                  <a:close/>
                </a:path>
              </a:pathLst>
            </a:custGeom>
            <a:noFill/>
            <a:ln cap="flat" cmpd="sng" w="19050">
              <a:solidFill>
                <a:schemeClr val="l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a:off x="272300" y="1885575"/>
              <a:ext cx="501550" cy="501550"/>
            </a:xfrm>
            <a:custGeom>
              <a:rect b="b" l="l" r="r" t="t"/>
              <a:pathLst>
                <a:path extrusionOk="0" fill="none" h="20062" w="20062">
                  <a:moveTo>
                    <a:pt x="20062" y="10031"/>
                  </a:moveTo>
                  <a:cubicBezTo>
                    <a:pt x="20062" y="15593"/>
                    <a:pt x="15563" y="20062"/>
                    <a:pt x="10031" y="20062"/>
                  </a:cubicBezTo>
                  <a:cubicBezTo>
                    <a:pt x="4499" y="20062"/>
                    <a:pt x="1" y="15593"/>
                    <a:pt x="1" y="10031"/>
                  </a:cubicBezTo>
                  <a:cubicBezTo>
                    <a:pt x="1" y="4499"/>
                    <a:pt x="4499" y="1"/>
                    <a:pt x="10031" y="1"/>
                  </a:cubicBezTo>
                  <a:cubicBezTo>
                    <a:pt x="15563" y="1"/>
                    <a:pt x="20062" y="4499"/>
                    <a:pt x="20062" y="10031"/>
                  </a:cubicBezTo>
                  <a:close/>
                </a:path>
              </a:pathLst>
            </a:custGeom>
            <a:noFill/>
            <a:ln cap="flat" cmpd="sng" w="19050">
              <a:solidFill>
                <a:schemeClr val="l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2"/>
            <p:cNvSpPr/>
            <p:nvPr/>
          </p:nvSpPr>
          <p:spPr>
            <a:xfrm>
              <a:off x="213800" y="1826300"/>
              <a:ext cx="620100" cy="620100"/>
            </a:xfrm>
            <a:custGeom>
              <a:rect b="b" l="l" r="r" t="t"/>
              <a:pathLst>
                <a:path extrusionOk="0" fill="none" h="24804" w="24804">
                  <a:moveTo>
                    <a:pt x="14499" y="1156"/>
                  </a:moveTo>
                  <a:cubicBezTo>
                    <a:pt x="20700" y="2311"/>
                    <a:pt x="24803" y="8299"/>
                    <a:pt x="23648" y="14499"/>
                  </a:cubicBezTo>
                  <a:cubicBezTo>
                    <a:pt x="22463" y="20700"/>
                    <a:pt x="16505" y="24803"/>
                    <a:pt x="10304" y="23648"/>
                  </a:cubicBezTo>
                  <a:cubicBezTo>
                    <a:pt x="4073" y="22493"/>
                    <a:pt x="0" y="16506"/>
                    <a:pt x="1155" y="10305"/>
                  </a:cubicBezTo>
                  <a:cubicBezTo>
                    <a:pt x="2310" y="4104"/>
                    <a:pt x="8268" y="1"/>
                    <a:pt x="14499" y="1156"/>
                  </a:cubicBezTo>
                  <a:close/>
                </a:path>
              </a:pathLst>
            </a:custGeom>
            <a:noFill/>
            <a:ln cap="flat" cmpd="sng" w="19050">
              <a:solidFill>
                <a:schemeClr val="l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2"/>
            <p:cNvSpPr/>
            <p:nvPr/>
          </p:nvSpPr>
          <p:spPr>
            <a:xfrm>
              <a:off x="202400" y="1815675"/>
              <a:ext cx="641375" cy="642125"/>
            </a:xfrm>
            <a:custGeom>
              <a:rect b="b" l="l" r="r" t="t"/>
              <a:pathLst>
                <a:path extrusionOk="0" fill="none" h="25685" w="25655">
                  <a:moveTo>
                    <a:pt x="25654" y="12827"/>
                  </a:moveTo>
                  <a:cubicBezTo>
                    <a:pt x="25654" y="19940"/>
                    <a:pt x="19910" y="25684"/>
                    <a:pt x="12827" y="25684"/>
                  </a:cubicBezTo>
                  <a:cubicBezTo>
                    <a:pt x="5745" y="25684"/>
                    <a:pt x="0" y="19940"/>
                    <a:pt x="0" y="12827"/>
                  </a:cubicBezTo>
                  <a:cubicBezTo>
                    <a:pt x="0" y="5745"/>
                    <a:pt x="5745" y="0"/>
                    <a:pt x="12827" y="0"/>
                  </a:cubicBezTo>
                  <a:cubicBezTo>
                    <a:pt x="19910" y="0"/>
                    <a:pt x="25654" y="5745"/>
                    <a:pt x="25654" y="12827"/>
                  </a:cubicBezTo>
                  <a:close/>
                </a:path>
              </a:pathLst>
            </a:custGeom>
            <a:noFill/>
            <a:ln cap="flat" cmpd="sng" w="19050">
              <a:solidFill>
                <a:schemeClr val="l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2"/>
            <p:cNvSpPr/>
            <p:nvPr/>
          </p:nvSpPr>
          <p:spPr>
            <a:xfrm>
              <a:off x="166675" y="1780700"/>
              <a:ext cx="712800" cy="712050"/>
            </a:xfrm>
            <a:custGeom>
              <a:rect b="b" l="l" r="r" t="t"/>
              <a:pathLst>
                <a:path extrusionOk="0" fill="none" h="28482" w="28512">
                  <a:moveTo>
                    <a:pt x="28512" y="14226"/>
                  </a:moveTo>
                  <a:cubicBezTo>
                    <a:pt x="28512" y="22099"/>
                    <a:pt x="22129" y="28482"/>
                    <a:pt x="14256" y="28482"/>
                  </a:cubicBezTo>
                  <a:cubicBezTo>
                    <a:pt x="6384" y="28482"/>
                    <a:pt x="1" y="22099"/>
                    <a:pt x="1" y="14226"/>
                  </a:cubicBezTo>
                  <a:cubicBezTo>
                    <a:pt x="1" y="6384"/>
                    <a:pt x="6384" y="1"/>
                    <a:pt x="14256" y="1"/>
                  </a:cubicBezTo>
                  <a:cubicBezTo>
                    <a:pt x="22129" y="1"/>
                    <a:pt x="28512" y="6384"/>
                    <a:pt x="28512" y="14226"/>
                  </a:cubicBezTo>
                  <a:close/>
                </a:path>
              </a:pathLst>
            </a:custGeom>
            <a:noFill/>
            <a:ln cap="flat" cmpd="sng" w="19050">
              <a:solidFill>
                <a:schemeClr val="l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 name="Google Shape;49;p2"/>
          <p:cNvGrpSpPr/>
          <p:nvPr/>
        </p:nvGrpSpPr>
        <p:grpSpPr>
          <a:xfrm>
            <a:off x="284150" y="189800"/>
            <a:ext cx="139449" cy="2312225"/>
            <a:chOff x="436550" y="342200"/>
            <a:chExt cx="139449" cy="2312225"/>
          </a:xfrm>
        </p:grpSpPr>
        <p:sp>
          <p:nvSpPr>
            <p:cNvPr id="50" name="Google Shape;50;p2"/>
            <p:cNvSpPr/>
            <p:nvPr/>
          </p:nvSpPr>
          <p:spPr>
            <a:xfrm>
              <a:off x="436550" y="342200"/>
              <a:ext cx="137565" cy="42023"/>
            </a:xfrm>
            <a:custGeom>
              <a:rect b="b" l="l" r="r" t="t"/>
              <a:pathLst>
                <a:path extrusionOk="0" h="669" w="2190">
                  <a:moveTo>
                    <a:pt x="1" y="0"/>
                  </a:moveTo>
                  <a:lnTo>
                    <a:pt x="1" y="669"/>
                  </a:lnTo>
                  <a:lnTo>
                    <a:pt x="2189" y="669"/>
                  </a:lnTo>
                  <a:lnTo>
                    <a:pt x="218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2"/>
            <p:cNvSpPr/>
            <p:nvPr/>
          </p:nvSpPr>
          <p:spPr>
            <a:xfrm>
              <a:off x="438497" y="481587"/>
              <a:ext cx="137502" cy="2033447"/>
            </a:xfrm>
            <a:custGeom>
              <a:rect b="b" l="l" r="r" t="t"/>
              <a:pathLst>
                <a:path extrusionOk="0" h="32372" w="2189">
                  <a:moveTo>
                    <a:pt x="0" y="0"/>
                  </a:moveTo>
                  <a:lnTo>
                    <a:pt x="0" y="1246"/>
                  </a:lnTo>
                  <a:lnTo>
                    <a:pt x="2189" y="1246"/>
                  </a:lnTo>
                  <a:lnTo>
                    <a:pt x="2189" y="0"/>
                  </a:lnTo>
                  <a:close/>
                  <a:moveTo>
                    <a:pt x="0" y="2857"/>
                  </a:moveTo>
                  <a:lnTo>
                    <a:pt x="0" y="4104"/>
                  </a:lnTo>
                  <a:lnTo>
                    <a:pt x="2189" y="4104"/>
                  </a:lnTo>
                  <a:lnTo>
                    <a:pt x="2189" y="2857"/>
                  </a:lnTo>
                  <a:close/>
                  <a:moveTo>
                    <a:pt x="0" y="5654"/>
                  </a:moveTo>
                  <a:lnTo>
                    <a:pt x="0" y="6900"/>
                  </a:lnTo>
                  <a:lnTo>
                    <a:pt x="2189" y="6900"/>
                  </a:lnTo>
                  <a:lnTo>
                    <a:pt x="2189" y="5654"/>
                  </a:lnTo>
                  <a:close/>
                  <a:moveTo>
                    <a:pt x="0" y="8481"/>
                  </a:moveTo>
                  <a:lnTo>
                    <a:pt x="0" y="9727"/>
                  </a:lnTo>
                  <a:lnTo>
                    <a:pt x="2189" y="9727"/>
                  </a:lnTo>
                  <a:lnTo>
                    <a:pt x="2189" y="8481"/>
                  </a:lnTo>
                  <a:close/>
                  <a:moveTo>
                    <a:pt x="0" y="11338"/>
                  </a:moveTo>
                  <a:lnTo>
                    <a:pt x="0" y="12584"/>
                  </a:lnTo>
                  <a:lnTo>
                    <a:pt x="2189" y="12584"/>
                  </a:lnTo>
                  <a:lnTo>
                    <a:pt x="2189" y="11338"/>
                  </a:lnTo>
                  <a:close/>
                  <a:moveTo>
                    <a:pt x="0" y="14134"/>
                  </a:moveTo>
                  <a:lnTo>
                    <a:pt x="0" y="15380"/>
                  </a:lnTo>
                  <a:lnTo>
                    <a:pt x="2189" y="15380"/>
                  </a:lnTo>
                  <a:lnTo>
                    <a:pt x="2189" y="14134"/>
                  </a:lnTo>
                  <a:close/>
                  <a:moveTo>
                    <a:pt x="0" y="16991"/>
                  </a:moveTo>
                  <a:lnTo>
                    <a:pt x="0" y="18237"/>
                  </a:lnTo>
                  <a:lnTo>
                    <a:pt x="2189" y="18237"/>
                  </a:lnTo>
                  <a:lnTo>
                    <a:pt x="2189" y="16991"/>
                  </a:lnTo>
                  <a:close/>
                  <a:moveTo>
                    <a:pt x="0" y="19788"/>
                  </a:moveTo>
                  <a:lnTo>
                    <a:pt x="0" y="21064"/>
                  </a:lnTo>
                  <a:lnTo>
                    <a:pt x="2189" y="21064"/>
                  </a:lnTo>
                  <a:lnTo>
                    <a:pt x="2189" y="19788"/>
                  </a:lnTo>
                  <a:close/>
                  <a:moveTo>
                    <a:pt x="0" y="22614"/>
                  </a:moveTo>
                  <a:lnTo>
                    <a:pt x="0" y="23861"/>
                  </a:lnTo>
                  <a:lnTo>
                    <a:pt x="2189" y="23861"/>
                  </a:lnTo>
                  <a:lnTo>
                    <a:pt x="2189" y="22614"/>
                  </a:lnTo>
                  <a:close/>
                  <a:moveTo>
                    <a:pt x="0" y="25472"/>
                  </a:moveTo>
                  <a:lnTo>
                    <a:pt x="0" y="26718"/>
                  </a:lnTo>
                  <a:lnTo>
                    <a:pt x="2189" y="26718"/>
                  </a:lnTo>
                  <a:lnTo>
                    <a:pt x="2189" y="25472"/>
                  </a:lnTo>
                  <a:close/>
                  <a:moveTo>
                    <a:pt x="0" y="28268"/>
                  </a:moveTo>
                  <a:lnTo>
                    <a:pt x="0" y="29514"/>
                  </a:lnTo>
                  <a:lnTo>
                    <a:pt x="2189" y="29514"/>
                  </a:lnTo>
                  <a:lnTo>
                    <a:pt x="2189" y="28268"/>
                  </a:lnTo>
                  <a:close/>
                  <a:moveTo>
                    <a:pt x="0" y="31125"/>
                  </a:moveTo>
                  <a:lnTo>
                    <a:pt x="0" y="32371"/>
                  </a:lnTo>
                  <a:lnTo>
                    <a:pt x="2189" y="32371"/>
                  </a:lnTo>
                  <a:lnTo>
                    <a:pt x="2189" y="31125"/>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2"/>
            <p:cNvSpPr/>
            <p:nvPr/>
          </p:nvSpPr>
          <p:spPr>
            <a:xfrm>
              <a:off x="436550" y="2612339"/>
              <a:ext cx="137565" cy="42086"/>
            </a:xfrm>
            <a:custGeom>
              <a:rect b="b" l="l" r="r" t="t"/>
              <a:pathLst>
                <a:path extrusionOk="0" h="670" w="2190">
                  <a:moveTo>
                    <a:pt x="1" y="1"/>
                  </a:moveTo>
                  <a:lnTo>
                    <a:pt x="1" y="669"/>
                  </a:lnTo>
                  <a:lnTo>
                    <a:pt x="2189" y="669"/>
                  </a:lnTo>
                  <a:lnTo>
                    <a:pt x="218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 name="Google Shape;53;p2"/>
          <p:cNvGrpSpPr/>
          <p:nvPr/>
        </p:nvGrpSpPr>
        <p:grpSpPr>
          <a:xfrm>
            <a:off x="8331250" y="3748200"/>
            <a:ext cx="521776" cy="1628125"/>
            <a:chOff x="8331250" y="3748200"/>
            <a:chExt cx="521776" cy="1628125"/>
          </a:xfrm>
        </p:grpSpPr>
        <p:sp>
          <p:nvSpPr>
            <p:cNvPr id="54" name="Google Shape;54;p2"/>
            <p:cNvSpPr/>
            <p:nvPr/>
          </p:nvSpPr>
          <p:spPr>
            <a:xfrm>
              <a:off x="8331250" y="3748200"/>
              <a:ext cx="194335" cy="1066710"/>
            </a:xfrm>
            <a:custGeom>
              <a:rect b="b" l="l" r="r" t="t"/>
              <a:pathLst>
                <a:path extrusionOk="0" h="7509" w="1368">
                  <a:moveTo>
                    <a:pt x="0" y="1"/>
                  </a:moveTo>
                  <a:lnTo>
                    <a:pt x="0" y="7509"/>
                  </a:lnTo>
                  <a:lnTo>
                    <a:pt x="1368" y="7509"/>
                  </a:lnTo>
                  <a:lnTo>
                    <a:pt x="136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2"/>
            <p:cNvSpPr/>
            <p:nvPr/>
          </p:nvSpPr>
          <p:spPr>
            <a:xfrm>
              <a:off x="8658691" y="4309615"/>
              <a:ext cx="194335" cy="1066710"/>
            </a:xfrm>
            <a:custGeom>
              <a:rect b="b" l="l" r="r" t="t"/>
              <a:pathLst>
                <a:path extrusionOk="0" h="7509" w="1368">
                  <a:moveTo>
                    <a:pt x="0" y="0"/>
                  </a:moveTo>
                  <a:lnTo>
                    <a:pt x="0" y="7508"/>
                  </a:lnTo>
                  <a:lnTo>
                    <a:pt x="1368" y="7508"/>
                  </a:lnTo>
                  <a:lnTo>
                    <a:pt x="136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 name="Google Shape;56;p2"/>
          <p:cNvGrpSpPr/>
          <p:nvPr/>
        </p:nvGrpSpPr>
        <p:grpSpPr>
          <a:xfrm>
            <a:off x="0" y="4445938"/>
            <a:ext cx="1957428" cy="109720"/>
            <a:chOff x="0" y="4176650"/>
            <a:chExt cx="1957428" cy="109720"/>
          </a:xfrm>
        </p:grpSpPr>
        <p:sp>
          <p:nvSpPr>
            <p:cNvPr id="57" name="Google Shape;57;p2"/>
            <p:cNvSpPr/>
            <p:nvPr/>
          </p:nvSpPr>
          <p:spPr>
            <a:xfrm>
              <a:off x="0" y="4176650"/>
              <a:ext cx="1770354" cy="109720"/>
            </a:xfrm>
            <a:custGeom>
              <a:rect b="b" l="l" r="r" t="t"/>
              <a:pathLst>
                <a:path extrusionOk="0" h="1946" w="31399">
                  <a:moveTo>
                    <a:pt x="0" y="1"/>
                  </a:moveTo>
                  <a:lnTo>
                    <a:pt x="0" y="1946"/>
                  </a:lnTo>
                  <a:lnTo>
                    <a:pt x="1216" y="1946"/>
                  </a:lnTo>
                  <a:lnTo>
                    <a:pt x="1216" y="1"/>
                  </a:lnTo>
                  <a:close/>
                  <a:moveTo>
                    <a:pt x="2584" y="1"/>
                  </a:moveTo>
                  <a:lnTo>
                    <a:pt x="2584" y="1946"/>
                  </a:lnTo>
                  <a:lnTo>
                    <a:pt x="3678" y="1946"/>
                  </a:lnTo>
                  <a:lnTo>
                    <a:pt x="3678" y="1"/>
                  </a:lnTo>
                  <a:close/>
                  <a:moveTo>
                    <a:pt x="4499" y="1"/>
                  </a:moveTo>
                  <a:lnTo>
                    <a:pt x="4499" y="1946"/>
                  </a:lnTo>
                  <a:lnTo>
                    <a:pt x="31399" y="1946"/>
                  </a:lnTo>
                  <a:lnTo>
                    <a:pt x="2945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2"/>
            <p:cNvSpPr/>
            <p:nvPr/>
          </p:nvSpPr>
          <p:spPr>
            <a:xfrm>
              <a:off x="1860842" y="4176662"/>
              <a:ext cx="96586" cy="96586"/>
            </a:xfrm>
            <a:custGeom>
              <a:rect b="b" l="l" r="r" t="t"/>
              <a:pathLst>
                <a:path extrusionOk="0" h="1057" w="1057">
                  <a:moveTo>
                    <a:pt x="514" y="1"/>
                  </a:moveTo>
                  <a:cubicBezTo>
                    <a:pt x="229" y="1"/>
                    <a:pt x="0" y="229"/>
                    <a:pt x="0" y="514"/>
                  </a:cubicBezTo>
                  <a:cubicBezTo>
                    <a:pt x="0" y="828"/>
                    <a:pt x="229" y="1056"/>
                    <a:pt x="514" y="1056"/>
                  </a:cubicBezTo>
                  <a:cubicBezTo>
                    <a:pt x="828" y="1056"/>
                    <a:pt x="1056" y="828"/>
                    <a:pt x="1056" y="514"/>
                  </a:cubicBezTo>
                  <a:cubicBezTo>
                    <a:pt x="1056" y="229"/>
                    <a:pt x="828" y="1"/>
                    <a:pt x="51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 name="Google Shape;59;p2"/>
          <p:cNvGrpSpPr/>
          <p:nvPr/>
        </p:nvGrpSpPr>
        <p:grpSpPr>
          <a:xfrm>
            <a:off x="6435575" y="4397950"/>
            <a:ext cx="1532575" cy="205676"/>
            <a:chOff x="4645500" y="3968425"/>
            <a:chExt cx="1532575" cy="205676"/>
          </a:xfrm>
        </p:grpSpPr>
        <p:sp>
          <p:nvSpPr>
            <p:cNvPr id="60" name="Google Shape;60;p2"/>
            <p:cNvSpPr/>
            <p:nvPr/>
          </p:nvSpPr>
          <p:spPr>
            <a:xfrm>
              <a:off x="4645500" y="3968425"/>
              <a:ext cx="142098" cy="205676"/>
            </a:xfrm>
            <a:custGeom>
              <a:rect b="b" l="l" r="r" t="t"/>
              <a:pathLst>
                <a:path extrusionOk="0" fill="none" h="3345" w="2311">
                  <a:moveTo>
                    <a:pt x="2310" y="1"/>
                  </a:moveTo>
                  <a:lnTo>
                    <a:pt x="0" y="3344"/>
                  </a:lnTo>
                </a:path>
              </a:pathLst>
            </a:custGeom>
            <a:noFill/>
            <a:ln cap="flat" cmpd="sng" w="19050">
              <a:solidFill>
                <a:schemeClr val="l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2"/>
            <p:cNvSpPr/>
            <p:nvPr/>
          </p:nvSpPr>
          <p:spPr>
            <a:xfrm>
              <a:off x="4804322" y="3968425"/>
              <a:ext cx="138347" cy="201925"/>
            </a:xfrm>
            <a:custGeom>
              <a:rect b="b" l="l" r="r" t="t"/>
              <a:pathLst>
                <a:path extrusionOk="0" fill="none" h="3284" w="2250">
                  <a:moveTo>
                    <a:pt x="2250" y="1"/>
                  </a:moveTo>
                  <a:lnTo>
                    <a:pt x="1" y="3284"/>
                  </a:lnTo>
                </a:path>
              </a:pathLst>
            </a:custGeom>
            <a:noFill/>
            <a:ln cap="flat" cmpd="sng" w="19050">
              <a:solidFill>
                <a:schemeClr val="l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2"/>
            <p:cNvSpPr/>
            <p:nvPr/>
          </p:nvSpPr>
          <p:spPr>
            <a:xfrm>
              <a:off x="4953860" y="3968425"/>
              <a:ext cx="142098" cy="205676"/>
            </a:xfrm>
            <a:custGeom>
              <a:rect b="b" l="l" r="r" t="t"/>
              <a:pathLst>
                <a:path extrusionOk="0" fill="none" h="3345" w="2311">
                  <a:moveTo>
                    <a:pt x="2310" y="1"/>
                  </a:moveTo>
                  <a:lnTo>
                    <a:pt x="0" y="3344"/>
                  </a:lnTo>
                </a:path>
              </a:pathLst>
            </a:custGeom>
            <a:noFill/>
            <a:ln cap="flat" cmpd="sng" w="19050">
              <a:solidFill>
                <a:schemeClr val="l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2"/>
            <p:cNvSpPr/>
            <p:nvPr/>
          </p:nvSpPr>
          <p:spPr>
            <a:xfrm>
              <a:off x="5112743" y="3968425"/>
              <a:ext cx="138347" cy="201925"/>
            </a:xfrm>
            <a:custGeom>
              <a:rect b="b" l="l" r="r" t="t"/>
              <a:pathLst>
                <a:path extrusionOk="0" fill="none" h="3284" w="2250">
                  <a:moveTo>
                    <a:pt x="2249" y="1"/>
                  </a:moveTo>
                  <a:lnTo>
                    <a:pt x="0" y="3284"/>
                  </a:lnTo>
                </a:path>
              </a:pathLst>
            </a:custGeom>
            <a:noFill/>
            <a:ln cap="flat" cmpd="sng" w="19050">
              <a:solidFill>
                <a:schemeClr val="l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2"/>
            <p:cNvSpPr/>
            <p:nvPr/>
          </p:nvSpPr>
          <p:spPr>
            <a:xfrm>
              <a:off x="5262219" y="3968425"/>
              <a:ext cx="142098" cy="205676"/>
            </a:xfrm>
            <a:custGeom>
              <a:rect b="b" l="l" r="r" t="t"/>
              <a:pathLst>
                <a:path extrusionOk="0" fill="none" h="3345" w="2311">
                  <a:moveTo>
                    <a:pt x="2311" y="1"/>
                  </a:moveTo>
                  <a:lnTo>
                    <a:pt x="1" y="3344"/>
                  </a:lnTo>
                </a:path>
              </a:pathLst>
            </a:custGeom>
            <a:noFill/>
            <a:ln cap="flat" cmpd="sng" w="19050">
              <a:solidFill>
                <a:schemeClr val="l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2"/>
            <p:cNvSpPr/>
            <p:nvPr/>
          </p:nvSpPr>
          <p:spPr>
            <a:xfrm>
              <a:off x="5413601" y="3968425"/>
              <a:ext cx="147693" cy="205676"/>
            </a:xfrm>
            <a:custGeom>
              <a:rect b="b" l="l" r="r" t="t"/>
              <a:pathLst>
                <a:path extrusionOk="0" fill="none" h="3345" w="2402">
                  <a:moveTo>
                    <a:pt x="2402" y="1"/>
                  </a:moveTo>
                  <a:lnTo>
                    <a:pt x="1" y="3344"/>
                  </a:lnTo>
                </a:path>
              </a:pathLst>
            </a:custGeom>
            <a:noFill/>
            <a:ln cap="flat" cmpd="sng" w="19050">
              <a:solidFill>
                <a:schemeClr val="l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2"/>
            <p:cNvSpPr/>
            <p:nvPr/>
          </p:nvSpPr>
          <p:spPr>
            <a:xfrm>
              <a:off x="5579925" y="3968425"/>
              <a:ext cx="134658" cy="205676"/>
            </a:xfrm>
            <a:custGeom>
              <a:rect b="b" l="l" r="r" t="t"/>
              <a:pathLst>
                <a:path extrusionOk="0" fill="none" h="3345" w="2190">
                  <a:moveTo>
                    <a:pt x="2189" y="1"/>
                  </a:moveTo>
                  <a:lnTo>
                    <a:pt x="1" y="3344"/>
                  </a:lnTo>
                </a:path>
              </a:pathLst>
            </a:custGeom>
            <a:noFill/>
            <a:ln cap="flat" cmpd="sng" w="19050">
              <a:solidFill>
                <a:schemeClr val="l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2"/>
            <p:cNvSpPr/>
            <p:nvPr/>
          </p:nvSpPr>
          <p:spPr>
            <a:xfrm>
              <a:off x="5731307" y="3968425"/>
              <a:ext cx="138408" cy="205676"/>
            </a:xfrm>
            <a:custGeom>
              <a:rect b="b" l="l" r="r" t="t"/>
              <a:pathLst>
                <a:path extrusionOk="0" fill="none" h="3345" w="2251">
                  <a:moveTo>
                    <a:pt x="2250" y="1"/>
                  </a:moveTo>
                  <a:lnTo>
                    <a:pt x="1" y="3344"/>
                  </a:lnTo>
                </a:path>
              </a:pathLst>
            </a:custGeom>
            <a:noFill/>
            <a:ln cap="flat" cmpd="sng" w="19050">
              <a:solidFill>
                <a:schemeClr val="l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2"/>
            <p:cNvSpPr/>
            <p:nvPr/>
          </p:nvSpPr>
          <p:spPr>
            <a:xfrm>
              <a:off x="5880845" y="3968425"/>
              <a:ext cx="144004" cy="205676"/>
            </a:xfrm>
            <a:custGeom>
              <a:rect b="b" l="l" r="r" t="t"/>
              <a:pathLst>
                <a:path extrusionOk="0" fill="none" h="3345" w="2342">
                  <a:moveTo>
                    <a:pt x="2341" y="1"/>
                  </a:moveTo>
                  <a:lnTo>
                    <a:pt x="1" y="3344"/>
                  </a:lnTo>
                </a:path>
              </a:pathLst>
            </a:custGeom>
            <a:noFill/>
            <a:ln cap="flat" cmpd="sng" w="19050">
              <a:solidFill>
                <a:schemeClr val="l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2"/>
            <p:cNvSpPr/>
            <p:nvPr/>
          </p:nvSpPr>
          <p:spPr>
            <a:xfrm>
              <a:off x="6034133" y="3968425"/>
              <a:ext cx="143942" cy="205676"/>
            </a:xfrm>
            <a:custGeom>
              <a:rect b="b" l="l" r="r" t="t"/>
              <a:pathLst>
                <a:path extrusionOk="0" fill="none" h="3345" w="2341">
                  <a:moveTo>
                    <a:pt x="2341" y="1"/>
                  </a:moveTo>
                  <a:lnTo>
                    <a:pt x="0" y="3344"/>
                  </a:lnTo>
                </a:path>
              </a:pathLst>
            </a:custGeom>
            <a:noFill/>
            <a:ln cap="flat" cmpd="sng" w="19050">
              <a:solidFill>
                <a:schemeClr val="l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 name="Google Shape;70;p2"/>
          <p:cNvGrpSpPr/>
          <p:nvPr/>
        </p:nvGrpSpPr>
        <p:grpSpPr>
          <a:xfrm flipH="1">
            <a:off x="7704825" y="872388"/>
            <a:ext cx="2560275" cy="1391125"/>
            <a:chOff x="-385150" y="3176300"/>
            <a:chExt cx="2560275" cy="1391125"/>
          </a:xfrm>
        </p:grpSpPr>
        <p:sp>
          <p:nvSpPr>
            <p:cNvPr id="71" name="Google Shape;71;p2"/>
            <p:cNvSpPr/>
            <p:nvPr/>
          </p:nvSpPr>
          <p:spPr>
            <a:xfrm>
              <a:off x="2061394" y="4453694"/>
              <a:ext cx="113731" cy="113731"/>
            </a:xfrm>
            <a:custGeom>
              <a:rect b="b" l="l" r="r" t="t"/>
              <a:pathLst>
                <a:path extrusionOk="0" h="1199" w="1199">
                  <a:moveTo>
                    <a:pt x="599" y="1"/>
                  </a:moveTo>
                  <a:cubicBezTo>
                    <a:pt x="286" y="1"/>
                    <a:pt x="0" y="229"/>
                    <a:pt x="0" y="600"/>
                  </a:cubicBezTo>
                  <a:cubicBezTo>
                    <a:pt x="0" y="914"/>
                    <a:pt x="257" y="1199"/>
                    <a:pt x="599" y="1199"/>
                  </a:cubicBezTo>
                  <a:cubicBezTo>
                    <a:pt x="970" y="1199"/>
                    <a:pt x="1199" y="942"/>
                    <a:pt x="1199" y="600"/>
                  </a:cubicBezTo>
                  <a:cubicBezTo>
                    <a:pt x="1199" y="286"/>
                    <a:pt x="970" y="1"/>
                    <a:pt x="599"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2"/>
            <p:cNvSpPr/>
            <p:nvPr/>
          </p:nvSpPr>
          <p:spPr>
            <a:xfrm>
              <a:off x="-385150" y="3176300"/>
              <a:ext cx="2503508" cy="1334325"/>
            </a:xfrm>
            <a:custGeom>
              <a:rect b="b" l="l" r="r" t="t"/>
              <a:pathLst>
                <a:path extrusionOk="0" fill="none" h="14067" w="26393">
                  <a:moveTo>
                    <a:pt x="0" y="0"/>
                  </a:moveTo>
                  <a:lnTo>
                    <a:pt x="14066" y="14067"/>
                  </a:lnTo>
                  <a:lnTo>
                    <a:pt x="26392" y="14067"/>
                  </a:lnTo>
                </a:path>
              </a:pathLst>
            </a:custGeom>
            <a:solidFill>
              <a:schemeClr val="dk1"/>
            </a:solidFill>
            <a:ln cap="flat" cmpd="sng" w="19050">
              <a:solidFill>
                <a:schemeClr val="dk1"/>
              </a:solidFill>
              <a:prstDash val="solid"/>
              <a:miter lim="2853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 name="Google Shape;73;p2"/>
          <p:cNvGrpSpPr/>
          <p:nvPr/>
        </p:nvGrpSpPr>
        <p:grpSpPr>
          <a:xfrm>
            <a:off x="7704825" y="724550"/>
            <a:ext cx="932995" cy="932995"/>
            <a:chOff x="896050" y="751975"/>
            <a:chExt cx="932995" cy="932995"/>
          </a:xfrm>
        </p:grpSpPr>
        <p:sp>
          <p:nvSpPr>
            <p:cNvPr id="74" name="Google Shape;74;p2"/>
            <p:cNvSpPr/>
            <p:nvPr/>
          </p:nvSpPr>
          <p:spPr>
            <a:xfrm>
              <a:off x="896050" y="751975"/>
              <a:ext cx="468095" cy="468095"/>
            </a:xfrm>
            <a:custGeom>
              <a:rect b="b" l="l" r="r" t="t"/>
              <a:pathLst>
                <a:path extrusionOk="0" h="4682" w="4682">
                  <a:moveTo>
                    <a:pt x="0" y="0"/>
                  </a:moveTo>
                  <a:lnTo>
                    <a:pt x="0" y="4681"/>
                  </a:lnTo>
                  <a:lnTo>
                    <a:pt x="4681" y="4681"/>
                  </a:lnTo>
                  <a:cubicBezTo>
                    <a:pt x="4681" y="2097"/>
                    <a:pt x="2584" y="0"/>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2"/>
            <p:cNvSpPr/>
            <p:nvPr/>
          </p:nvSpPr>
          <p:spPr>
            <a:xfrm>
              <a:off x="1364050" y="1219975"/>
              <a:ext cx="464995" cy="464995"/>
            </a:xfrm>
            <a:custGeom>
              <a:rect b="b" l="l" r="r" t="t"/>
              <a:pathLst>
                <a:path extrusionOk="0" h="4651" w="4651">
                  <a:moveTo>
                    <a:pt x="0" y="0"/>
                  </a:moveTo>
                  <a:cubicBezTo>
                    <a:pt x="0" y="2584"/>
                    <a:pt x="2067" y="4651"/>
                    <a:pt x="4651" y="4651"/>
                  </a:cubicBezTo>
                  <a:lnTo>
                    <a:pt x="465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 name="Google Shape;76;p2"/>
          <p:cNvGrpSpPr/>
          <p:nvPr/>
        </p:nvGrpSpPr>
        <p:grpSpPr>
          <a:xfrm>
            <a:off x="6007692" y="300175"/>
            <a:ext cx="3129036" cy="164400"/>
            <a:chOff x="6007692" y="300175"/>
            <a:chExt cx="3129036" cy="164400"/>
          </a:xfrm>
        </p:grpSpPr>
        <p:grpSp>
          <p:nvGrpSpPr>
            <p:cNvPr id="77" name="Google Shape;77;p2"/>
            <p:cNvGrpSpPr/>
            <p:nvPr/>
          </p:nvGrpSpPr>
          <p:grpSpPr>
            <a:xfrm>
              <a:off x="6040392" y="334012"/>
              <a:ext cx="3096337" cy="96586"/>
              <a:chOff x="6040392" y="334012"/>
              <a:chExt cx="3096337" cy="96586"/>
            </a:xfrm>
          </p:grpSpPr>
          <p:sp>
            <p:nvSpPr>
              <p:cNvPr id="78" name="Google Shape;78;p2"/>
              <p:cNvSpPr/>
              <p:nvPr/>
            </p:nvSpPr>
            <p:spPr>
              <a:xfrm>
                <a:off x="6232650" y="376650"/>
                <a:ext cx="2904078" cy="11300"/>
              </a:xfrm>
              <a:custGeom>
                <a:rect b="b" l="l" r="r" t="t"/>
                <a:pathLst>
                  <a:path extrusionOk="0" h="335" w="21703">
                    <a:moveTo>
                      <a:pt x="0" y="0"/>
                    </a:moveTo>
                    <a:lnTo>
                      <a:pt x="0" y="335"/>
                    </a:lnTo>
                    <a:lnTo>
                      <a:pt x="21703" y="335"/>
                    </a:lnTo>
                    <a:lnTo>
                      <a:pt x="2170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2"/>
              <p:cNvSpPr/>
              <p:nvPr/>
            </p:nvSpPr>
            <p:spPr>
              <a:xfrm>
                <a:off x="6040392" y="334012"/>
                <a:ext cx="96586" cy="96586"/>
              </a:xfrm>
              <a:custGeom>
                <a:rect b="b" l="l" r="r" t="t"/>
                <a:pathLst>
                  <a:path extrusionOk="0" h="1057" w="1057">
                    <a:moveTo>
                      <a:pt x="514" y="1"/>
                    </a:moveTo>
                    <a:cubicBezTo>
                      <a:pt x="229" y="1"/>
                      <a:pt x="0" y="229"/>
                      <a:pt x="0" y="514"/>
                    </a:cubicBezTo>
                    <a:cubicBezTo>
                      <a:pt x="0" y="828"/>
                      <a:pt x="229" y="1056"/>
                      <a:pt x="514" y="1056"/>
                    </a:cubicBezTo>
                    <a:cubicBezTo>
                      <a:pt x="828" y="1056"/>
                      <a:pt x="1056" y="828"/>
                      <a:pt x="1056" y="514"/>
                    </a:cubicBezTo>
                    <a:cubicBezTo>
                      <a:pt x="1056" y="229"/>
                      <a:pt x="828" y="1"/>
                      <a:pt x="51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0" name="Google Shape;80;p2"/>
            <p:cNvSpPr/>
            <p:nvPr/>
          </p:nvSpPr>
          <p:spPr>
            <a:xfrm>
              <a:off x="6007692" y="300175"/>
              <a:ext cx="164400" cy="1644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 name="Google Shape;81;p2"/>
          <p:cNvGrpSpPr/>
          <p:nvPr/>
        </p:nvGrpSpPr>
        <p:grpSpPr>
          <a:xfrm flipH="1" rot="10800000">
            <a:off x="-1146042" y="2876980"/>
            <a:ext cx="2105193" cy="2105193"/>
            <a:chOff x="8125275" y="2967225"/>
            <a:chExt cx="1366476" cy="1366476"/>
          </a:xfrm>
        </p:grpSpPr>
        <p:sp>
          <p:nvSpPr>
            <p:cNvPr id="82" name="Google Shape;82;p2"/>
            <p:cNvSpPr/>
            <p:nvPr/>
          </p:nvSpPr>
          <p:spPr>
            <a:xfrm>
              <a:off x="8180983" y="3100078"/>
              <a:ext cx="1255063" cy="1100827"/>
            </a:xfrm>
            <a:custGeom>
              <a:rect b="b" l="l" r="r" t="t"/>
              <a:pathLst>
                <a:path extrusionOk="0" h="20848" w="23769">
                  <a:moveTo>
                    <a:pt x="11868" y="195"/>
                  </a:moveTo>
                  <a:cubicBezTo>
                    <a:pt x="15750" y="195"/>
                    <a:pt x="19471" y="2408"/>
                    <a:pt x="21200" y="6158"/>
                  </a:cubicBezTo>
                  <a:cubicBezTo>
                    <a:pt x="23540" y="11294"/>
                    <a:pt x="21286" y="17400"/>
                    <a:pt x="16150" y="19739"/>
                  </a:cubicBezTo>
                  <a:cubicBezTo>
                    <a:pt x="14764" y="20379"/>
                    <a:pt x="13309" y="20681"/>
                    <a:pt x="11877" y="20681"/>
                  </a:cubicBezTo>
                  <a:cubicBezTo>
                    <a:pt x="8004" y="20681"/>
                    <a:pt x="4298" y="18467"/>
                    <a:pt x="2569" y="14718"/>
                  </a:cubicBezTo>
                  <a:cubicBezTo>
                    <a:pt x="229" y="9582"/>
                    <a:pt x="2454" y="3476"/>
                    <a:pt x="7590" y="1136"/>
                  </a:cubicBezTo>
                  <a:cubicBezTo>
                    <a:pt x="8976" y="497"/>
                    <a:pt x="10433" y="195"/>
                    <a:pt x="11868" y="195"/>
                  </a:cubicBezTo>
                  <a:close/>
                  <a:moveTo>
                    <a:pt x="11846" y="0"/>
                  </a:moveTo>
                  <a:cubicBezTo>
                    <a:pt x="10387" y="0"/>
                    <a:pt x="8908" y="310"/>
                    <a:pt x="7505" y="965"/>
                  </a:cubicBezTo>
                  <a:cubicBezTo>
                    <a:pt x="2283" y="3390"/>
                    <a:pt x="1" y="9582"/>
                    <a:pt x="2397" y="14803"/>
                  </a:cubicBezTo>
                  <a:cubicBezTo>
                    <a:pt x="4167" y="18592"/>
                    <a:pt x="7942" y="20847"/>
                    <a:pt x="11882" y="20847"/>
                  </a:cubicBezTo>
                  <a:cubicBezTo>
                    <a:pt x="13342" y="20847"/>
                    <a:pt x="14824" y="20538"/>
                    <a:pt x="16236" y="19882"/>
                  </a:cubicBezTo>
                  <a:cubicBezTo>
                    <a:pt x="21428" y="17457"/>
                    <a:pt x="23768" y="11265"/>
                    <a:pt x="21343" y="6044"/>
                  </a:cubicBezTo>
                  <a:cubicBezTo>
                    <a:pt x="19573" y="2255"/>
                    <a:pt x="15783" y="0"/>
                    <a:pt x="1184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2"/>
            <p:cNvSpPr/>
            <p:nvPr/>
          </p:nvSpPr>
          <p:spPr>
            <a:xfrm>
              <a:off x="8293982" y="3863616"/>
              <a:ext cx="750324" cy="352879"/>
            </a:xfrm>
            <a:custGeom>
              <a:rect b="b" l="l" r="r" t="t"/>
              <a:pathLst>
                <a:path extrusionOk="0" h="6683" w="14210">
                  <a:moveTo>
                    <a:pt x="971" y="1"/>
                  </a:moveTo>
                  <a:lnTo>
                    <a:pt x="1" y="429"/>
                  </a:lnTo>
                  <a:cubicBezTo>
                    <a:pt x="1830" y="4358"/>
                    <a:pt x="5690" y="6682"/>
                    <a:pt x="9725" y="6682"/>
                  </a:cubicBezTo>
                  <a:cubicBezTo>
                    <a:pt x="11228" y="6682"/>
                    <a:pt x="12754" y="6360"/>
                    <a:pt x="14210" y="5679"/>
                  </a:cubicBezTo>
                  <a:lnTo>
                    <a:pt x="13782" y="4709"/>
                  </a:lnTo>
                  <a:cubicBezTo>
                    <a:pt x="12470" y="5322"/>
                    <a:pt x="11092" y="5612"/>
                    <a:pt x="9734" y="5612"/>
                  </a:cubicBezTo>
                  <a:cubicBezTo>
                    <a:pt x="6098" y="5612"/>
                    <a:pt x="2612" y="3532"/>
                    <a:pt x="97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2"/>
            <p:cNvSpPr/>
            <p:nvPr/>
          </p:nvSpPr>
          <p:spPr>
            <a:xfrm>
              <a:off x="8125275" y="2967225"/>
              <a:ext cx="1366476" cy="1366476"/>
            </a:xfrm>
            <a:custGeom>
              <a:rect b="b" l="l" r="r" t="t"/>
              <a:pathLst>
                <a:path extrusionOk="0" h="25879" w="25879">
                  <a:moveTo>
                    <a:pt x="12725" y="0"/>
                  </a:moveTo>
                  <a:lnTo>
                    <a:pt x="12725" y="542"/>
                  </a:lnTo>
                  <a:lnTo>
                    <a:pt x="12897" y="542"/>
                  </a:lnTo>
                  <a:lnTo>
                    <a:pt x="12897" y="0"/>
                  </a:lnTo>
                  <a:close/>
                  <a:moveTo>
                    <a:pt x="13610" y="0"/>
                  </a:moveTo>
                  <a:lnTo>
                    <a:pt x="13581" y="542"/>
                  </a:lnTo>
                  <a:lnTo>
                    <a:pt x="13753" y="542"/>
                  </a:lnTo>
                  <a:lnTo>
                    <a:pt x="13781" y="0"/>
                  </a:lnTo>
                  <a:close/>
                  <a:moveTo>
                    <a:pt x="11841" y="57"/>
                  </a:moveTo>
                  <a:lnTo>
                    <a:pt x="11869" y="571"/>
                  </a:lnTo>
                  <a:lnTo>
                    <a:pt x="12041" y="571"/>
                  </a:lnTo>
                  <a:lnTo>
                    <a:pt x="12012" y="57"/>
                  </a:lnTo>
                  <a:close/>
                  <a:moveTo>
                    <a:pt x="11128" y="114"/>
                  </a:moveTo>
                  <a:cubicBezTo>
                    <a:pt x="11042" y="114"/>
                    <a:pt x="11013" y="143"/>
                    <a:pt x="10928" y="143"/>
                  </a:cubicBezTo>
                  <a:lnTo>
                    <a:pt x="11013" y="685"/>
                  </a:lnTo>
                  <a:cubicBezTo>
                    <a:pt x="11071" y="657"/>
                    <a:pt x="11128" y="657"/>
                    <a:pt x="11185" y="657"/>
                  </a:cubicBezTo>
                  <a:lnTo>
                    <a:pt x="11128" y="114"/>
                  </a:lnTo>
                  <a:close/>
                  <a:moveTo>
                    <a:pt x="14494" y="114"/>
                  </a:moveTo>
                  <a:lnTo>
                    <a:pt x="14437" y="657"/>
                  </a:lnTo>
                  <a:cubicBezTo>
                    <a:pt x="14494" y="685"/>
                    <a:pt x="14523" y="685"/>
                    <a:pt x="14609" y="685"/>
                  </a:cubicBezTo>
                  <a:lnTo>
                    <a:pt x="14694" y="143"/>
                  </a:lnTo>
                  <a:cubicBezTo>
                    <a:pt x="14609" y="114"/>
                    <a:pt x="14580" y="114"/>
                    <a:pt x="14494" y="114"/>
                  </a:cubicBezTo>
                  <a:close/>
                  <a:moveTo>
                    <a:pt x="15407" y="257"/>
                  </a:moveTo>
                  <a:lnTo>
                    <a:pt x="15293" y="771"/>
                  </a:lnTo>
                  <a:cubicBezTo>
                    <a:pt x="15350" y="771"/>
                    <a:pt x="15407" y="799"/>
                    <a:pt x="15464" y="799"/>
                  </a:cubicBezTo>
                  <a:lnTo>
                    <a:pt x="15579" y="286"/>
                  </a:lnTo>
                  <a:cubicBezTo>
                    <a:pt x="15493" y="286"/>
                    <a:pt x="15464" y="257"/>
                    <a:pt x="15407" y="257"/>
                  </a:cubicBezTo>
                  <a:close/>
                  <a:moveTo>
                    <a:pt x="10215" y="286"/>
                  </a:moveTo>
                  <a:cubicBezTo>
                    <a:pt x="10158" y="286"/>
                    <a:pt x="10129" y="343"/>
                    <a:pt x="10043" y="343"/>
                  </a:cubicBezTo>
                  <a:lnTo>
                    <a:pt x="10158" y="828"/>
                  </a:lnTo>
                  <a:cubicBezTo>
                    <a:pt x="10215" y="828"/>
                    <a:pt x="10243" y="799"/>
                    <a:pt x="10329" y="799"/>
                  </a:cubicBezTo>
                  <a:lnTo>
                    <a:pt x="10215" y="286"/>
                  </a:lnTo>
                  <a:close/>
                  <a:moveTo>
                    <a:pt x="16263" y="428"/>
                  </a:moveTo>
                  <a:lnTo>
                    <a:pt x="16121" y="942"/>
                  </a:lnTo>
                  <a:cubicBezTo>
                    <a:pt x="16178" y="942"/>
                    <a:pt x="16206" y="970"/>
                    <a:pt x="16292" y="970"/>
                  </a:cubicBezTo>
                  <a:lnTo>
                    <a:pt x="16435" y="485"/>
                  </a:lnTo>
                  <a:cubicBezTo>
                    <a:pt x="16349" y="485"/>
                    <a:pt x="16320" y="428"/>
                    <a:pt x="16263" y="428"/>
                  </a:cubicBezTo>
                  <a:close/>
                  <a:moveTo>
                    <a:pt x="9359" y="514"/>
                  </a:moveTo>
                  <a:cubicBezTo>
                    <a:pt x="9302" y="514"/>
                    <a:pt x="9273" y="542"/>
                    <a:pt x="9187" y="542"/>
                  </a:cubicBezTo>
                  <a:lnTo>
                    <a:pt x="9330" y="1056"/>
                  </a:lnTo>
                  <a:cubicBezTo>
                    <a:pt x="9416" y="1056"/>
                    <a:pt x="9444" y="999"/>
                    <a:pt x="9501" y="999"/>
                  </a:cubicBezTo>
                  <a:lnTo>
                    <a:pt x="9359" y="514"/>
                  </a:lnTo>
                  <a:close/>
                  <a:moveTo>
                    <a:pt x="17119" y="714"/>
                  </a:moveTo>
                  <a:lnTo>
                    <a:pt x="16920" y="1227"/>
                  </a:lnTo>
                  <a:cubicBezTo>
                    <a:pt x="17005" y="1256"/>
                    <a:pt x="17034" y="1256"/>
                    <a:pt x="17119" y="1284"/>
                  </a:cubicBezTo>
                  <a:lnTo>
                    <a:pt x="17291" y="799"/>
                  </a:lnTo>
                  <a:cubicBezTo>
                    <a:pt x="17205" y="771"/>
                    <a:pt x="17176" y="771"/>
                    <a:pt x="17119" y="714"/>
                  </a:cubicBezTo>
                  <a:close/>
                  <a:moveTo>
                    <a:pt x="8503" y="771"/>
                  </a:moveTo>
                  <a:cubicBezTo>
                    <a:pt x="8446" y="799"/>
                    <a:pt x="8417" y="799"/>
                    <a:pt x="8331" y="828"/>
                  </a:cubicBezTo>
                  <a:lnTo>
                    <a:pt x="8503" y="1341"/>
                  </a:lnTo>
                  <a:cubicBezTo>
                    <a:pt x="8588" y="1284"/>
                    <a:pt x="8617" y="1284"/>
                    <a:pt x="8702" y="1256"/>
                  </a:cubicBezTo>
                  <a:lnTo>
                    <a:pt x="8503" y="771"/>
                  </a:lnTo>
                  <a:close/>
                  <a:moveTo>
                    <a:pt x="17975" y="1056"/>
                  </a:moveTo>
                  <a:lnTo>
                    <a:pt x="17776" y="1541"/>
                  </a:lnTo>
                  <a:cubicBezTo>
                    <a:pt x="17833" y="1570"/>
                    <a:pt x="17890" y="1570"/>
                    <a:pt x="17918" y="1627"/>
                  </a:cubicBezTo>
                  <a:lnTo>
                    <a:pt x="18147" y="1113"/>
                  </a:lnTo>
                  <a:cubicBezTo>
                    <a:pt x="18061" y="1085"/>
                    <a:pt x="18032" y="1085"/>
                    <a:pt x="17975" y="1056"/>
                  </a:cubicBezTo>
                  <a:close/>
                  <a:moveTo>
                    <a:pt x="7704" y="1113"/>
                  </a:moveTo>
                  <a:cubicBezTo>
                    <a:pt x="7618" y="1142"/>
                    <a:pt x="7590" y="1142"/>
                    <a:pt x="7504" y="1199"/>
                  </a:cubicBezTo>
                  <a:lnTo>
                    <a:pt x="7761" y="1655"/>
                  </a:lnTo>
                  <a:cubicBezTo>
                    <a:pt x="7789" y="1627"/>
                    <a:pt x="7875" y="1627"/>
                    <a:pt x="7903" y="1570"/>
                  </a:cubicBezTo>
                  <a:lnTo>
                    <a:pt x="7704" y="1113"/>
                  </a:lnTo>
                  <a:close/>
                  <a:moveTo>
                    <a:pt x="7076" y="1398"/>
                  </a:moveTo>
                  <a:cubicBezTo>
                    <a:pt x="7019" y="1427"/>
                    <a:pt x="6990" y="1484"/>
                    <a:pt x="6933" y="1484"/>
                  </a:cubicBezTo>
                  <a:lnTo>
                    <a:pt x="7190" y="1940"/>
                  </a:lnTo>
                  <a:cubicBezTo>
                    <a:pt x="7219" y="1912"/>
                    <a:pt x="7304" y="1912"/>
                    <a:pt x="7333" y="1855"/>
                  </a:cubicBezTo>
                  <a:lnTo>
                    <a:pt x="7076" y="1398"/>
                  </a:lnTo>
                  <a:close/>
                  <a:moveTo>
                    <a:pt x="18774" y="1398"/>
                  </a:moveTo>
                  <a:lnTo>
                    <a:pt x="18546" y="1855"/>
                  </a:lnTo>
                  <a:cubicBezTo>
                    <a:pt x="18575" y="1912"/>
                    <a:pt x="18632" y="1912"/>
                    <a:pt x="18660" y="1940"/>
                  </a:cubicBezTo>
                  <a:lnTo>
                    <a:pt x="18917" y="1484"/>
                  </a:lnTo>
                  <a:cubicBezTo>
                    <a:pt x="18888" y="1484"/>
                    <a:pt x="18831" y="1427"/>
                    <a:pt x="18774" y="1398"/>
                  </a:cubicBezTo>
                  <a:close/>
                  <a:moveTo>
                    <a:pt x="6306" y="1826"/>
                  </a:moveTo>
                  <a:cubicBezTo>
                    <a:pt x="6220" y="1855"/>
                    <a:pt x="6192" y="1912"/>
                    <a:pt x="6163" y="1912"/>
                  </a:cubicBezTo>
                  <a:lnTo>
                    <a:pt x="6448" y="2368"/>
                  </a:lnTo>
                  <a:cubicBezTo>
                    <a:pt x="6477" y="2368"/>
                    <a:pt x="6534" y="2340"/>
                    <a:pt x="6591" y="2283"/>
                  </a:cubicBezTo>
                  <a:lnTo>
                    <a:pt x="6306" y="1826"/>
                  </a:lnTo>
                  <a:close/>
                  <a:moveTo>
                    <a:pt x="19573" y="1826"/>
                  </a:moveTo>
                  <a:lnTo>
                    <a:pt x="19288" y="2311"/>
                  </a:lnTo>
                  <a:cubicBezTo>
                    <a:pt x="19316" y="2311"/>
                    <a:pt x="19402" y="2368"/>
                    <a:pt x="19430" y="2397"/>
                  </a:cubicBezTo>
                  <a:lnTo>
                    <a:pt x="19716" y="1940"/>
                  </a:lnTo>
                  <a:cubicBezTo>
                    <a:pt x="19687" y="1912"/>
                    <a:pt x="19602" y="1855"/>
                    <a:pt x="19573" y="1826"/>
                  </a:cubicBezTo>
                  <a:close/>
                  <a:moveTo>
                    <a:pt x="5564" y="2340"/>
                  </a:moveTo>
                  <a:cubicBezTo>
                    <a:pt x="5478" y="2368"/>
                    <a:pt x="5450" y="2397"/>
                    <a:pt x="5364" y="2426"/>
                  </a:cubicBezTo>
                  <a:lnTo>
                    <a:pt x="5706" y="2854"/>
                  </a:lnTo>
                  <a:cubicBezTo>
                    <a:pt x="5735" y="2825"/>
                    <a:pt x="5792" y="2796"/>
                    <a:pt x="5821" y="2768"/>
                  </a:cubicBezTo>
                  <a:lnTo>
                    <a:pt x="5564" y="2340"/>
                  </a:lnTo>
                  <a:close/>
                  <a:moveTo>
                    <a:pt x="20315" y="2340"/>
                  </a:moveTo>
                  <a:lnTo>
                    <a:pt x="20001" y="2768"/>
                  </a:lnTo>
                  <a:cubicBezTo>
                    <a:pt x="20030" y="2796"/>
                    <a:pt x="20115" y="2825"/>
                    <a:pt x="20144" y="2854"/>
                  </a:cubicBezTo>
                  <a:lnTo>
                    <a:pt x="20458" y="2426"/>
                  </a:lnTo>
                  <a:cubicBezTo>
                    <a:pt x="20429" y="2397"/>
                    <a:pt x="20343" y="2368"/>
                    <a:pt x="20315" y="2340"/>
                  </a:cubicBezTo>
                  <a:close/>
                  <a:moveTo>
                    <a:pt x="21028" y="2854"/>
                  </a:moveTo>
                  <a:lnTo>
                    <a:pt x="20714" y="3253"/>
                  </a:lnTo>
                  <a:cubicBezTo>
                    <a:pt x="20771" y="3281"/>
                    <a:pt x="20829" y="3310"/>
                    <a:pt x="20857" y="3367"/>
                  </a:cubicBezTo>
                  <a:lnTo>
                    <a:pt x="21171" y="2968"/>
                  </a:lnTo>
                  <a:cubicBezTo>
                    <a:pt x="21142" y="2939"/>
                    <a:pt x="21057" y="2911"/>
                    <a:pt x="21028" y="2854"/>
                  </a:cubicBezTo>
                  <a:close/>
                  <a:moveTo>
                    <a:pt x="4851" y="2854"/>
                  </a:moveTo>
                  <a:cubicBezTo>
                    <a:pt x="4765" y="2911"/>
                    <a:pt x="4736" y="2939"/>
                    <a:pt x="4708" y="2996"/>
                  </a:cubicBezTo>
                  <a:lnTo>
                    <a:pt x="5022" y="3396"/>
                  </a:lnTo>
                  <a:cubicBezTo>
                    <a:pt x="5079" y="3367"/>
                    <a:pt x="5107" y="3339"/>
                    <a:pt x="5164" y="3281"/>
                  </a:cubicBezTo>
                  <a:lnTo>
                    <a:pt x="4851" y="2854"/>
                  </a:lnTo>
                  <a:close/>
                  <a:moveTo>
                    <a:pt x="4166" y="3424"/>
                  </a:moveTo>
                  <a:cubicBezTo>
                    <a:pt x="4080" y="3481"/>
                    <a:pt x="4052" y="3538"/>
                    <a:pt x="4023" y="3538"/>
                  </a:cubicBezTo>
                  <a:lnTo>
                    <a:pt x="4365" y="3938"/>
                  </a:lnTo>
                  <a:cubicBezTo>
                    <a:pt x="4451" y="3909"/>
                    <a:pt x="4480" y="3852"/>
                    <a:pt x="4508" y="3824"/>
                  </a:cubicBezTo>
                  <a:lnTo>
                    <a:pt x="4166" y="3424"/>
                  </a:lnTo>
                  <a:close/>
                  <a:moveTo>
                    <a:pt x="21713" y="3424"/>
                  </a:moveTo>
                  <a:lnTo>
                    <a:pt x="21342" y="3824"/>
                  </a:lnTo>
                  <a:cubicBezTo>
                    <a:pt x="21428" y="3852"/>
                    <a:pt x="21456" y="3909"/>
                    <a:pt x="21485" y="3938"/>
                  </a:cubicBezTo>
                  <a:lnTo>
                    <a:pt x="21856" y="3538"/>
                  </a:lnTo>
                  <a:cubicBezTo>
                    <a:pt x="21770" y="3510"/>
                    <a:pt x="21742" y="3481"/>
                    <a:pt x="21713" y="3424"/>
                  </a:cubicBezTo>
                  <a:close/>
                  <a:moveTo>
                    <a:pt x="3509" y="4080"/>
                  </a:moveTo>
                  <a:cubicBezTo>
                    <a:pt x="3481" y="4109"/>
                    <a:pt x="3424" y="4137"/>
                    <a:pt x="3424" y="4223"/>
                  </a:cubicBezTo>
                  <a:lnTo>
                    <a:pt x="3795" y="4565"/>
                  </a:lnTo>
                  <a:cubicBezTo>
                    <a:pt x="3852" y="4508"/>
                    <a:pt x="3880" y="4480"/>
                    <a:pt x="3909" y="4423"/>
                  </a:cubicBezTo>
                  <a:lnTo>
                    <a:pt x="3509" y="4080"/>
                  </a:lnTo>
                  <a:close/>
                  <a:moveTo>
                    <a:pt x="22341" y="4080"/>
                  </a:moveTo>
                  <a:lnTo>
                    <a:pt x="21970" y="4423"/>
                  </a:lnTo>
                  <a:cubicBezTo>
                    <a:pt x="21998" y="4508"/>
                    <a:pt x="22027" y="4537"/>
                    <a:pt x="22055" y="4565"/>
                  </a:cubicBezTo>
                  <a:lnTo>
                    <a:pt x="22455" y="4223"/>
                  </a:lnTo>
                  <a:cubicBezTo>
                    <a:pt x="22426" y="4137"/>
                    <a:pt x="22398" y="4109"/>
                    <a:pt x="22341" y="4080"/>
                  </a:cubicBezTo>
                  <a:close/>
                  <a:moveTo>
                    <a:pt x="22911" y="4708"/>
                  </a:moveTo>
                  <a:lnTo>
                    <a:pt x="22483" y="5050"/>
                  </a:lnTo>
                  <a:cubicBezTo>
                    <a:pt x="22512" y="5079"/>
                    <a:pt x="22569" y="5136"/>
                    <a:pt x="22598" y="5193"/>
                  </a:cubicBezTo>
                  <a:lnTo>
                    <a:pt x="23026" y="4851"/>
                  </a:lnTo>
                  <a:cubicBezTo>
                    <a:pt x="22997" y="4822"/>
                    <a:pt x="22968" y="4765"/>
                    <a:pt x="22911" y="4708"/>
                  </a:cubicBezTo>
                  <a:close/>
                  <a:moveTo>
                    <a:pt x="2910" y="4765"/>
                  </a:moveTo>
                  <a:lnTo>
                    <a:pt x="2768" y="4908"/>
                  </a:lnTo>
                  <a:lnTo>
                    <a:pt x="3196" y="5222"/>
                  </a:lnTo>
                  <a:cubicBezTo>
                    <a:pt x="3224" y="5136"/>
                    <a:pt x="3281" y="5108"/>
                    <a:pt x="3310" y="5079"/>
                  </a:cubicBezTo>
                  <a:lnTo>
                    <a:pt x="2910" y="4765"/>
                  </a:lnTo>
                  <a:close/>
                  <a:moveTo>
                    <a:pt x="23482" y="5421"/>
                  </a:moveTo>
                  <a:lnTo>
                    <a:pt x="23054" y="5707"/>
                  </a:lnTo>
                  <a:cubicBezTo>
                    <a:pt x="23083" y="5764"/>
                    <a:pt x="23140" y="5821"/>
                    <a:pt x="23168" y="5849"/>
                  </a:cubicBezTo>
                  <a:lnTo>
                    <a:pt x="23596" y="5564"/>
                  </a:lnTo>
                  <a:cubicBezTo>
                    <a:pt x="23568" y="5536"/>
                    <a:pt x="23539" y="5478"/>
                    <a:pt x="23482" y="5421"/>
                  </a:cubicBezTo>
                  <a:close/>
                  <a:moveTo>
                    <a:pt x="2368" y="5478"/>
                  </a:moveTo>
                  <a:cubicBezTo>
                    <a:pt x="2340" y="5507"/>
                    <a:pt x="2311" y="5564"/>
                    <a:pt x="2283" y="5650"/>
                  </a:cubicBezTo>
                  <a:lnTo>
                    <a:pt x="2711" y="5935"/>
                  </a:lnTo>
                  <a:cubicBezTo>
                    <a:pt x="2739" y="5906"/>
                    <a:pt x="2768" y="5821"/>
                    <a:pt x="2796" y="5792"/>
                  </a:cubicBezTo>
                  <a:lnTo>
                    <a:pt x="2368" y="5478"/>
                  </a:lnTo>
                  <a:close/>
                  <a:moveTo>
                    <a:pt x="23967" y="6192"/>
                  </a:moveTo>
                  <a:lnTo>
                    <a:pt x="23539" y="6477"/>
                  </a:lnTo>
                  <a:cubicBezTo>
                    <a:pt x="23539" y="6506"/>
                    <a:pt x="23568" y="6563"/>
                    <a:pt x="23596" y="6620"/>
                  </a:cubicBezTo>
                  <a:lnTo>
                    <a:pt x="24053" y="6334"/>
                  </a:lnTo>
                  <a:cubicBezTo>
                    <a:pt x="24024" y="6277"/>
                    <a:pt x="23996" y="6220"/>
                    <a:pt x="23967" y="6192"/>
                  </a:cubicBezTo>
                  <a:close/>
                  <a:moveTo>
                    <a:pt x="1883" y="6220"/>
                  </a:moveTo>
                  <a:cubicBezTo>
                    <a:pt x="1855" y="6249"/>
                    <a:pt x="1855" y="6334"/>
                    <a:pt x="1798" y="6391"/>
                  </a:cubicBezTo>
                  <a:lnTo>
                    <a:pt x="2254" y="6648"/>
                  </a:lnTo>
                  <a:cubicBezTo>
                    <a:pt x="2254" y="6620"/>
                    <a:pt x="2311" y="6534"/>
                    <a:pt x="2340" y="6506"/>
                  </a:cubicBezTo>
                  <a:lnTo>
                    <a:pt x="1883" y="6220"/>
                  </a:lnTo>
                  <a:close/>
                  <a:moveTo>
                    <a:pt x="24424" y="6962"/>
                  </a:moveTo>
                  <a:lnTo>
                    <a:pt x="23967" y="7219"/>
                  </a:lnTo>
                  <a:cubicBezTo>
                    <a:pt x="23996" y="7247"/>
                    <a:pt x="23996" y="7333"/>
                    <a:pt x="24024" y="7362"/>
                  </a:cubicBezTo>
                  <a:lnTo>
                    <a:pt x="24481" y="7105"/>
                  </a:lnTo>
                  <a:cubicBezTo>
                    <a:pt x="24481" y="7076"/>
                    <a:pt x="24452" y="6991"/>
                    <a:pt x="24424" y="6962"/>
                  </a:cubicBezTo>
                  <a:close/>
                  <a:moveTo>
                    <a:pt x="1455" y="6991"/>
                  </a:moveTo>
                  <a:cubicBezTo>
                    <a:pt x="1427" y="7048"/>
                    <a:pt x="1427" y="7105"/>
                    <a:pt x="1370" y="7133"/>
                  </a:cubicBezTo>
                  <a:lnTo>
                    <a:pt x="1826" y="7390"/>
                  </a:lnTo>
                  <a:cubicBezTo>
                    <a:pt x="1883" y="7362"/>
                    <a:pt x="1883" y="7276"/>
                    <a:pt x="1912" y="7247"/>
                  </a:cubicBezTo>
                  <a:lnTo>
                    <a:pt x="1455" y="6991"/>
                  </a:lnTo>
                  <a:close/>
                  <a:moveTo>
                    <a:pt x="1056" y="7790"/>
                  </a:moveTo>
                  <a:cubicBezTo>
                    <a:pt x="1056" y="7847"/>
                    <a:pt x="1027" y="7904"/>
                    <a:pt x="999" y="7932"/>
                  </a:cubicBezTo>
                  <a:lnTo>
                    <a:pt x="1484" y="8132"/>
                  </a:lnTo>
                  <a:cubicBezTo>
                    <a:pt x="1512" y="8103"/>
                    <a:pt x="1512" y="8046"/>
                    <a:pt x="1569" y="7989"/>
                  </a:cubicBezTo>
                  <a:lnTo>
                    <a:pt x="1056" y="7790"/>
                  </a:lnTo>
                  <a:close/>
                  <a:moveTo>
                    <a:pt x="24823" y="7790"/>
                  </a:moveTo>
                  <a:lnTo>
                    <a:pt x="24309" y="7989"/>
                  </a:lnTo>
                  <a:cubicBezTo>
                    <a:pt x="24338" y="8046"/>
                    <a:pt x="24338" y="8103"/>
                    <a:pt x="24395" y="8189"/>
                  </a:cubicBezTo>
                  <a:lnTo>
                    <a:pt x="24880" y="7961"/>
                  </a:lnTo>
                  <a:cubicBezTo>
                    <a:pt x="24852" y="7904"/>
                    <a:pt x="24852" y="7847"/>
                    <a:pt x="24823" y="7790"/>
                  </a:cubicBezTo>
                  <a:close/>
                  <a:moveTo>
                    <a:pt x="25137" y="8617"/>
                  </a:moveTo>
                  <a:lnTo>
                    <a:pt x="24623" y="8788"/>
                  </a:lnTo>
                  <a:cubicBezTo>
                    <a:pt x="24623" y="8845"/>
                    <a:pt x="24680" y="8902"/>
                    <a:pt x="24709" y="8959"/>
                  </a:cubicBezTo>
                  <a:lnTo>
                    <a:pt x="25194" y="8788"/>
                  </a:lnTo>
                  <a:cubicBezTo>
                    <a:pt x="25165" y="8703"/>
                    <a:pt x="25165" y="8674"/>
                    <a:pt x="25137" y="8617"/>
                  </a:cubicBezTo>
                  <a:close/>
                  <a:moveTo>
                    <a:pt x="742" y="8646"/>
                  </a:moveTo>
                  <a:cubicBezTo>
                    <a:pt x="742" y="8674"/>
                    <a:pt x="713" y="8760"/>
                    <a:pt x="656" y="8817"/>
                  </a:cubicBezTo>
                  <a:lnTo>
                    <a:pt x="1170" y="8988"/>
                  </a:lnTo>
                  <a:cubicBezTo>
                    <a:pt x="1198" y="8931"/>
                    <a:pt x="1198" y="8902"/>
                    <a:pt x="1227" y="8817"/>
                  </a:cubicBezTo>
                  <a:lnTo>
                    <a:pt x="742" y="8646"/>
                  </a:lnTo>
                  <a:close/>
                  <a:moveTo>
                    <a:pt x="25394" y="9473"/>
                  </a:moveTo>
                  <a:lnTo>
                    <a:pt x="24880" y="9616"/>
                  </a:lnTo>
                  <a:cubicBezTo>
                    <a:pt x="24909" y="9673"/>
                    <a:pt x="24909" y="9701"/>
                    <a:pt x="24909" y="9787"/>
                  </a:cubicBezTo>
                  <a:lnTo>
                    <a:pt x="25422" y="9644"/>
                  </a:lnTo>
                  <a:cubicBezTo>
                    <a:pt x="25422" y="9559"/>
                    <a:pt x="25394" y="9530"/>
                    <a:pt x="25394" y="9473"/>
                  </a:cubicBezTo>
                  <a:close/>
                  <a:moveTo>
                    <a:pt x="485" y="9501"/>
                  </a:moveTo>
                  <a:cubicBezTo>
                    <a:pt x="457" y="9530"/>
                    <a:pt x="457" y="9616"/>
                    <a:pt x="457" y="9673"/>
                  </a:cubicBezTo>
                  <a:lnTo>
                    <a:pt x="942" y="9815"/>
                  </a:lnTo>
                  <a:cubicBezTo>
                    <a:pt x="942" y="9758"/>
                    <a:pt x="999" y="9701"/>
                    <a:pt x="999" y="9644"/>
                  </a:cubicBezTo>
                  <a:lnTo>
                    <a:pt x="485" y="9501"/>
                  </a:lnTo>
                  <a:close/>
                  <a:moveTo>
                    <a:pt x="285" y="10357"/>
                  </a:moveTo>
                  <a:cubicBezTo>
                    <a:pt x="228" y="10415"/>
                    <a:pt x="228" y="10443"/>
                    <a:pt x="200" y="10529"/>
                  </a:cubicBezTo>
                  <a:lnTo>
                    <a:pt x="742" y="10643"/>
                  </a:lnTo>
                  <a:cubicBezTo>
                    <a:pt x="742" y="10557"/>
                    <a:pt x="770" y="10529"/>
                    <a:pt x="770" y="10443"/>
                  </a:cubicBezTo>
                  <a:lnTo>
                    <a:pt x="285" y="10357"/>
                  </a:lnTo>
                  <a:close/>
                  <a:moveTo>
                    <a:pt x="25593" y="10357"/>
                  </a:moveTo>
                  <a:lnTo>
                    <a:pt x="25108" y="10443"/>
                  </a:lnTo>
                  <a:lnTo>
                    <a:pt x="25108" y="10643"/>
                  </a:lnTo>
                  <a:lnTo>
                    <a:pt x="25622" y="10529"/>
                  </a:lnTo>
                  <a:cubicBezTo>
                    <a:pt x="25622" y="10443"/>
                    <a:pt x="25593" y="10415"/>
                    <a:pt x="25593" y="10357"/>
                  </a:cubicBezTo>
                  <a:close/>
                  <a:moveTo>
                    <a:pt x="25765" y="11213"/>
                  </a:moveTo>
                  <a:lnTo>
                    <a:pt x="25251" y="11270"/>
                  </a:lnTo>
                  <a:cubicBezTo>
                    <a:pt x="25251" y="11356"/>
                    <a:pt x="25251" y="11385"/>
                    <a:pt x="25280" y="11470"/>
                  </a:cubicBezTo>
                  <a:lnTo>
                    <a:pt x="25822" y="11385"/>
                  </a:lnTo>
                  <a:cubicBezTo>
                    <a:pt x="25765" y="11328"/>
                    <a:pt x="25765" y="11270"/>
                    <a:pt x="25765" y="11213"/>
                  </a:cubicBezTo>
                  <a:close/>
                  <a:moveTo>
                    <a:pt x="86" y="11242"/>
                  </a:moveTo>
                  <a:cubicBezTo>
                    <a:pt x="86" y="11328"/>
                    <a:pt x="86" y="11356"/>
                    <a:pt x="57" y="11413"/>
                  </a:cubicBezTo>
                  <a:lnTo>
                    <a:pt x="599" y="11499"/>
                  </a:lnTo>
                  <a:cubicBezTo>
                    <a:pt x="628" y="11413"/>
                    <a:pt x="628" y="11385"/>
                    <a:pt x="628" y="11328"/>
                  </a:cubicBezTo>
                  <a:lnTo>
                    <a:pt x="86" y="11242"/>
                  </a:lnTo>
                  <a:close/>
                  <a:moveTo>
                    <a:pt x="25850" y="12098"/>
                  </a:moveTo>
                  <a:lnTo>
                    <a:pt x="25308" y="12126"/>
                  </a:lnTo>
                  <a:lnTo>
                    <a:pt x="25308" y="12326"/>
                  </a:lnTo>
                  <a:lnTo>
                    <a:pt x="25850" y="12269"/>
                  </a:lnTo>
                  <a:lnTo>
                    <a:pt x="25850" y="12098"/>
                  </a:lnTo>
                  <a:close/>
                  <a:moveTo>
                    <a:pt x="29" y="12126"/>
                  </a:moveTo>
                  <a:lnTo>
                    <a:pt x="29" y="12326"/>
                  </a:lnTo>
                  <a:lnTo>
                    <a:pt x="571" y="12355"/>
                  </a:lnTo>
                  <a:lnTo>
                    <a:pt x="571" y="12155"/>
                  </a:lnTo>
                  <a:lnTo>
                    <a:pt x="29" y="12126"/>
                  </a:lnTo>
                  <a:close/>
                  <a:moveTo>
                    <a:pt x="25337" y="12982"/>
                  </a:moveTo>
                  <a:lnTo>
                    <a:pt x="25337" y="13182"/>
                  </a:lnTo>
                  <a:lnTo>
                    <a:pt x="25879" y="13182"/>
                  </a:lnTo>
                  <a:lnTo>
                    <a:pt x="25879" y="12982"/>
                  </a:lnTo>
                  <a:close/>
                  <a:moveTo>
                    <a:pt x="0" y="13039"/>
                  </a:moveTo>
                  <a:lnTo>
                    <a:pt x="0" y="13211"/>
                  </a:lnTo>
                  <a:lnTo>
                    <a:pt x="514" y="13211"/>
                  </a:lnTo>
                  <a:lnTo>
                    <a:pt x="514" y="13039"/>
                  </a:lnTo>
                  <a:close/>
                  <a:moveTo>
                    <a:pt x="571" y="13895"/>
                  </a:moveTo>
                  <a:lnTo>
                    <a:pt x="29" y="13924"/>
                  </a:lnTo>
                  <a:lnTo>
                    <a:pt x="29" y="14095"/>
                  </a:lnTo>
                  <a:lnTo>
                    <a:pt x="571" y="14067"/>
                  </a:lnTo>
                  <a:lnTo>
                    <a:pt x="571" y="13895"/>
                  </a:lnTo>
                  <a:close/>
                  <a:moveTo>
                    <a:pt x="25308" y="13895"/>
                  </a:moveTo>
                  <a:lnTo>
                    <a:pt x="25308" y="14067"/>
                  </a:lnTo>
                  <a:lnTo>
                    <a:pt x="25850" y="14095"/>
                  </a:lnTo>
                  <a:lnTo>
                    <a:pt x="25850" y="13924"/>
                  </a:lnTo>
                  <a:lnTo>
                    <a:pt x="25308" y="13895"/>
                  </a:lnTo>
                  <a:close/>
                  <a:moveTo>
                    <a:pt x="656" y="14723"/>
                  </a:moveTo>
                  <a:lnTo>
                    <a:pt x="143" y="14808"/>
                  </a:lnTo>
                  <a:cubicBezTo>
                    <a:pt x="143" y="14894"/>
                    <a:pt x="143" y="14923"/>
                    <a:pt x="171" y="14980"/>
                  </a:cubicBezTo>
                  <a:lnTo>
                    <a:pt x="713" y="14923"/>
                  </a:lnTo>
                  <a:cubicBezTo>
                    <a:pt x="656" y="14837"/>
                    <a:pt x="656" y="14808"/>
                    <a:pt x="656" y="14723"/>
                  </a:cubicBezTo>
                  <a:close/>
                  <a:moveTo>
                    <a:pt x="25194" y="14723"/>
                  </a:moveTo>
                  <a:cubicBezTo>
                    <a:pt x="25194" y="14780"/>
                    <a:pt x="25194" y="14837"/>
                    <a:pt x="25165" y="14923"/>
                  </a:cubicBezTo>
                  <a:lnTo>
                    <a:pt x="25708" y="14980"/>
                  </a:lnTo>
                  <a:cubicBezTo>
                    <a:pt x="25736" y="14923"/>
                    <a:pt x="25736" y="14894"/>
                    <a:pt x="25736" y="14808"/>
                  </a:cubicBezTo>
                  <a:lnTo>
                    <a:pt x="25194" y="14723"/>
                  </a:lnTo>
                  <a:close/>
                  <a:moveTo>
                    <a:pt x="25051" y="15550"/>
                  </a:moveTo>
                  <a:cubicBezTo>
                    <a:pt x="25051" y="15636"/>
                    <a:pt x="25023" y="15664"/>
                    <a:pt x="25023" y="15750"/>
                  </a:cubicBezTo>
                  <a:lnTo>
                    <a:pt x="25536" y="15836"/>
                  </a:lnTo>
                  <a:cubicBezTo>
                    <a:pt x="25536" y="15779"/>
                    <a:pt x="25565" y="15750"/>
                    <a:pt x="25565" y="15664"/>
                  </a:cubicBezTo>
                  <a:lnTo>
                    <a:pt x="25051" y="15550"/>
                  </a:lnTo>
                  <a:close/>
                  <a:moveTo>
                    <a:pt x="770" y="15607"/>
                  </a:moveTo>
                  <a:lnTo>
                    <a:pt x="285" y="15693"/>
                  </a:lnTo>
                  <a:cubicBezTo>
                    <a:pt x="314" y="15779"/>
                    <a:pt x="314" y="15807"/>
                    <a:pt x="314" y="15893"/>
                  </a:cubicBezTo>
                  <a:lnTo>
                    <a:pt x="799" y="15779"/>
                  </a:lnTo>
                  <a:cubicBezTo>
                    <a:pt x="799" y="15693"/>
                    <a:pt x="770" y="15664"/>
                    <a:pt x="770" y="15607"/>
                  </a:cubicBezTo>
                  <a:close/>
                  <a:moveTo>
                    <a:pt x="1027" y="16406"/>
                  </a:moveTo>
                  <a:lnTo>
                    <a:pt x="514" y="16549"/>
                  </a:lnTo>
                  <a:cubicBezTo>
                    <a:pt x="514" y="16635"/>
                    <a:pt x="571" y="16663"/>
                    <a:pt x="571" y="16749"/>
                  </a:cubicBezTo>
                  <a:lnTo>
                    <a:pt x="1056" y="16606"/>
                  </a:lnTo>
                  <a:cubicBezTo>
                    <a:pt x="1056" y="16520"/>
                    <a:pt x="1027" y="16492"/>
                    <a:pt x="1027" y="16406"/>
                  </a:cubicBezTo>
                  <a:close/>
                  <a:moveTo>
                    <a:pt x="24852" y="16406"/>
                  </a:moveTo>
                  <a:cubicBezTo>
                    <a:pt x="24852" y="16463"/>
                    <a:pt x="24823" y="16520"/>
                    <a:pt x="24823" y="16606"/>
                  </a:cubicBezTo>
                  <a:lnTo>
                    <a:pt x="25308" y="16749"/>
                  </a:lnTo>
                  <a:cubicBezTo>
                    <a:pt x="25308" y="16663"/>
                    <a:pt x="25337" y="16635"/>
                    <a:pt x="25337" y="16549"/>
                  </a:cubicBezTo>
                  <a:lnTo>
                    <a:pt x="24852" y="16406"/>
                  </a:lnTo>
                  <a:close/>
                  <a:moveTo>
                    <a:pt x="1313" y="17234"/>
                  </a:moveTo>
                  <a:lnTo>
                    <a:pt x="799" y="17405"/>
                  </a:lnTo>
                  <a:cubicBezTo>
                    <a:pt x="799" y="17491"/>
                    <a:pt x="856" y="17519"/>
                    <a:pt x="885" y="17548"/>
                  </a:cubicBezTo>
                  <a:lnTo>
                    <a:pt x="1370" y="17376"/>
                  </a:lnTo>
                  <a:cubicBezTo>
                    <a:pt x="1341" y="17348"/>
                    <a:pt x="1341" y="17262"/>
                    <a:pt x="1313" y="17234"/>
                  </a:cubicBezTo>
                  <a:close/>
                  <a:moveTo>
                    <a:pt x="24566" y="17205"/>
                  </a:moveTo>
                  <a:cubicBezTo>
                    <a:pt x="24566" y="17262"/>
                    <a:pt x="24538" y="17319"/>
                    <a:pt x="24538" y="17376"/>
                  </a:cubicBezTo>
                  <a:lnTo>
                    <a:pt x="24994" y="17548"/>
                  </a:lnTo>
                  <a:cubicBezTo>
                    <a:pt x="25023" y="17491"/>
                    <a:pt x="25023" y="17462"/>
                    <a:pt x="25051" y="17376"/>
                  </a:cubicBezTo>
                  <a:lnTo>
                    <a:pt x="24566" y="17205"/>
                  </a:lnTo>
                  <a:close/>
                  <a:moveTo>
                    <a:pt x="1598" y="18033"/>
                  </a:moveTo>
                  <a:lnTo>
                    <a:pt x="1141" y="18232"/>
                  </a:lnTo>
                  <a:lnTo>
                    <a:pt x="1198" y="18375"/>
                  </a:lnTo>
                  <a:lnTo>
                    <a:pt x="1655" y="18175"/>
                  </a:lnTo>
                  <a:lnTo>
                    <a:pt x="1598" y="18033"/>
                  </a:lnTo>
                  <a:close/>
                  <a:moveTo>
                    <a:pt x="24252" y="18033"/>
                  </a:moveTo>
                  <a:cubicBezTo>
                    <a:pt x="24252" y="18061"/>
                    <a:pt x="24195" y="18118"/>
                    <a:pt x="24167" y="18204"/>
                  </a:cubicBezTo>
                  <a:lnTo>
                    <a:pt x="24623" y="18404"/>
                  </a:lnTo>
                  <a:cubicBezTo>
                    <a:pt x="24680" y="18346"/>
                    <a:pt x="24680" y="18318"/>
                    <a:pt x="24709" y="18232"/>
                  </a:cubicBezTo>
                  <a:lnTo>
                    <a:pt x="24252" y="18033"/>
                  </a:lnTo>
                  <a:close/>
                  <a:moveTo>
                    <a:pt x="23881" y="18774"/>
                  </a:moveTo>
                  <a:cubicBezTo>
                    <a:pt x="23853" y="18832"/>
                    <a:pt x="23824" y="18889"/>
                    <a:pt x="23824" y="18917"/>
                  </a:cubicBezTo>
                  <a:lnTo>
                    <a:pt x="24281" y="19174"/>
                  </a:lnTo>
                  <a:cubicBezTo>
                    <a:pt x="24281" y="19117"/>
                    <a:pt x="24309" y="19060"/>
                    <a:pt x="24338" y="19031"/>
                  </a:cubicBezTo>
                  <a:lnTo>
                    <a:pt x="23881" y="18774"/>
                  </a:lnTo>
                  <a:close/>
                  <a:moveTo>
                    <a:pt x="1997" y="18803"/>
                  </a:moveTo>
                  <a:lnTo>
                    <a:pt x="1512" y="19060"/>
                  </a:lnTo>
                  <a:cubicBezTo>
                    <a:pt x="1512" y="19088"/>
                    <a:pt x="1569" y="19174"/>
                    <a:pt x="1598" y="19202"/>
                  </a:cubicBezTo>
                  <a:lnTo>
                    <a:pt x="2054" y="18946"/>
                  </a:lnTo>
                  <a:cubicBezTo>
                    <a:pt x="2054" y="18917"/>
                    <a:pt x="2026" y="18832"/>
                    <a:pt x="1997" y="18803"/>
                  </a:cubicBezTo>
                  <a:close/>
                  <a:moveTo>
                    <a:pt x="23454" y="19516"/>
                  </a:moveTo>
                  <a:cubicBezTo>
                    <a:pt x="23425" y="19602"/>
                    <a:pt x="23396" y="19630"/>
                    <a:pt x="23396" y="19659"/>
                  </a:cubicBezTo>
                  <a:lnTo>
                    <a:pt x="23824" y="19944"/>
                  </a:lnTo>
                  <a:cubicBezTo>
                    <a:pt x="23853" y="19916"/>
                    <a:pt x="23881" y="19830"/>
                    <a:pt x="23910" y="19802"/>
                  </a:cubicBezTo>
                  <a:lnTo>
                    <a:pt x="23454" y="19516"/>
                  </a:lnTo>
                  <a:close/>
                  <a:moveTo>
                    <a:pt x="2425" y="19545"/>
                  </a:moveTo>
                  <a:lnTo>
                    <a:pt x="1997" y="19830"/>
                  </a:lnTo>
                  <a:cubicBezTo>
                    <a:pt x="2026" y="19887"/>
                    <a:pt x="2054" y="19944"/>
                    <a:pt x="2083" y="19973"/>
                  </a:cubicBezTo>
                  <a:lnTo>
                    <a:pt x="2511" y="19687"/>
                  </a:lnTo>
                  <a:cubicBezTo>
                    <a:pt x="2482" y="19659"/>
                    <a:pt x="2454" y="19573"/>
                    <a:pt x="2425" y="19545"/>
                  </a:cubicBezTo>
                  <a:close/>
                  <a:moveTo>
                    <a:pt x="22968" y="20230"/>
                  </a:moveTo>
                  <a:cubicBezTo>
                    <a:pt x="22911" y="20315"/>
                    <a:pt x="22883" y="20344"/>
                    <a:pt x="22854" y="20372"/>
                  </a:cubicBezTo>
                  <a:lnTo>
                    <a:pt x="23282" y="20686"/>
                  </a:lnTo>
                  <a:cubicBezTo>
                    <a:pt x="23311" y="20658"/>
                    <a:pt x="23339" y="20601"/>
                    <a:pt x="23396" y="20543"/>
                  </a:cubicBezTo>
                  <a:lnTo>
                    <a:pt x="22968" y="20230"/>
                  </a:lnTo>
                  <a:close/>
                  <a:moveTo>
                    <a:pt x="2910" y="20258"/>
                  </a:moveTo>
                  <a:lnTo>
                    <a:pt x="2482" y="20601"/>
                  </a:lnTo>
                  <a:cubicBezTo>
                    <a:pt x="2511" y="20629"/>
                    <a:pt x="2539" y="20686"/>
                    <a:pt x="2596" y="20743"/>
                  </a:cubicBezTo>
                  <a:lnTo>
                    <a:pt x="3024" y="20401"/>
                  </a:lnTo>
                  <a:cubicBezTo>
                    <a:pt x="2996" y="20372"/>
                    <a:pt x="2939" y="20287"/>
                    <a:pt x="2910" y="20258"/>
                  </a:cubicBezTo>
                  <a:close/>
                  <a:moveTo>
                    <a:pt x="22455" y="20914"/>
                  </a:moveTo>
                  <a:cubicBezTo>
                    <a:pt x="22426" y="20943"/>
                    <a:pt x="22398" y="21028"/>
                    <a:pt x="22341" y="21028"/>
                  </a:cubicBezTo>
                  <a:lnTo>
                    <a:pt x="22740" y="21371"/>
                  </a:lnTo>
                  <a:cubicBezTo>
                    <a:pt x="22769" y="21342"/>
                    <a:pt x="22826" y="21257"/>
                    <a:pt x="22854" y="21228"/>
                  </a:cubicBezTo>
                  <a:lnTo>
                    <a:pt x="22455" y="20914"/>
                  </a:lnTo>
                  <a:close/>
                  <a:moveTo>
                    <a:pt x="3452" y="20943"/>
                  </a:moveTo>
                  <a:lnTo>
                    <a:pt x="3053" y="21314"/>
                  </a:lnTo>
                  <a:cubicBezTo>
                    <a:pt x="3082" y="21342"/>
                    <a:pt x="3110" y="21399"/>
                    <a:pt x="3167" y="21456"/>
                  </a:cubicBezTo>
                  <a:lnTo>
                    <a:pt x="3567" y="21086"/>
                  </a:lnTo>
                  <a:cubicBezTo>
                    <a:pt x="3509" y="21028"/>
                    <a:pt x="3481" y="20971"/>
                    <a:pt x="3452" y="20943"/>
                  </a:cubicBezTo>
                  <a:close/>
                  <a:moveTo>
                    <a:pt x="4023" y="21542"/>
                  </a:moveTo>
                  <a:lnTo>
                    <a:pt x="3624" y="21884"/>
                  </a:lnTo>
                  <a:lnTo>
                    <a:pt x="3766" y="22027"/>
                  </a:lnTo>
                  <a:lnTo>
                    <a:pt x="4137" y="21656"/>
                  </a:lnTo>
                  <a:lnTo>
                    <a:pt x="4023" y="21542"/>
                  </a:lnTo>
                  <a:close/>
                  <a:moveTo>
                    <a:pt x="21884" y="21542"/>
                  </a:moveTo>
                  <a:cubicBezTo>
                    <a:pt x="21827" y="21599"/>
                    <a:pt x="21770" y="21628"/>
                    <a:pt x="21770" y="21685"/>
                  </a:cubicBezTo>
                  <a:lnTo>
                    <a:pt x="22141" y="22056"/>
                  </a:lnTo>
                  <a:lnTo>
                    <a:pt x="22284" y="21913"/>
                  </a:lnTo>
                  <a:lnTo>
                    <a:pt x="21884" y="21542"/>
                  </a:lnTo>
                  <a:close/>
                  <a:moveTo>
                    <a:pt x="4622" y="22170"/>
                  </a:moveTo>
                  <a:lnTo>
                    <a:pt x="4280" y="22541"/>
                  </a:lnTo>
                  <a:cubicBezTo>
                    <a:pt x="4337" y="22598"/>
                    <a:pt x="4365" y="22626"/>
                    <a:pt x="4423" y="22655"/>
                  </a:cubicBezTo>
                  <a:lnTo>
                    <a:pt x="4765" y="22255"/>
                  </a:lnTo>
                  <a:cubicBezTo>
                    <a:pt x="4708" y="22227"/>
                    <a:pt x="4651" y="22198"/>
                    <a:pt x="4622" y="22170"/>
                  </a:cubicBezTo>
                  <a:close/>
                  <a:moveTo>
                    <a:pt x="21257" y="22170"/>
                  </a:moveTo>
                  <a:cubicBezTo>
                    <a:pt x="21199" y="22198"/>
                    <a:pt x="21171" y="22227"/>
                    <a:pt x="21114" y="22255"/>
                  </a:cubicBezTo>
                  <a:lnTo>
                    <a:pt x="21456" y="22655"/>
                  </a:lnTo>
                  <a:cubicBezTo>
                    <a:pt x="21513" y="22626"/>
                    <a:pt x="21570" y="22598"/>
                    <a:pt x="21599" y="22541"/>
                  </a:cubicBezTo>
                  <a:lnTo>
                    <a:pt x="21257" y="22170"/>
                  </a:lnTo>
                  <a:close/>
                  <a:moveTo>
                    <a:pt x="20600" y="22683"/>
                  </a:moveTo>
                  <a:cubicBezTo>
                    <a:pt x="20572" y="22740"/>
                    <a:pt x="20486" y="22769"/>
                    <a:pt x="20458" y="22797"/>
                  </a:cubicBezTo>
                  <a:lnTo>
                    <a:pt x="20771" y="23225"/>
                  </a:lnTo>
                  <a:cubicBezTo>
                    <a:pt x="20829" y="23197"/>
                    <a:pt x="20886" y="23168"/>
                    <a:pt x="20914" y="23111"/>
                  </a:cubicBezTo>
                  <a:lnTo>
                    <a:pt x="20600" y="22683"/>
                  </a:lnTo>
                  <a:close/>
                  <a:moveTo>
                    <a:pt x="5278" y="22740"/>
                  </a:moveTo>
                  <a:lnTo>
                    <a:pt x="4936" y="23168"/>
                  </a:lnTo>
                  <a:cubicBezTo>
                    <a:pt x="4993" y="23197"/>
                    <a:pt x="5050" y="23225"/>
                    <a:pt x="5079" y="23254"/>
                  </a:cubicBezTo>
                  <a:lnTo>
                    <a:pt x="5421" y="22826"/>
                  </a:lnTo>
                  <a:cubicBezTo>
                    <a:pt x="5364" y="22797"/>
                    <a:pt x="5307" y="22769"/>
                    <a:pt x="5278" y="22740"/>
                  </a:cubicBezTo>
                  <a:close/>
                  <a:moveTo>
                    <a:pt x="5992" y="23225"/>
                  </a:moveTo>
                  <a:lnTo>
                    <a:pt x="5706" y="23653"/>
                  </a:lnTo>
                  <a:cubicBezTo>
                    <a:pt x="5735" y="23682"/>
                    <a:pt x="5792" y="23739"/>
                    <a:pt x="5849" y="23768"/>
                  </a:cubicBezTo>
                  <a:lnTo>
                    <a:pt x="6134" y="23340"/>
                  </a:lnTo>
                  <a:cubicBezTo>
                    <a:pt x="6077" y="23311"/>
                    <a:pt x="6020" y="23254"/>
                    <a:pt x="5992" y="23225"/>
                  </a:cubicBezTo>
                  <a:close/>
                  <a:moveTo>
                    <a:pt x="19887" y="23225"/>
                  </a:moveTo>
                  <a:cubicBezTo>
                    <a:pt x="19858" y="23225"/>
                    <a:pt x="19830" y="23254"/>
                    <a:pt x="19744" y="23340"/>
                  </a:cubicBezTo>
                  <a:lnTo>
                    <a:pt x="20030" y="23768"/>
                  </a:lnTo>
                  <a:cubicBezTo>
                    <a:pt x="20058" y="23739"/>
                    <a:pt x="20144" y="23682"/>
                    <a:pt x="20172" y="23653"/>
                  </a:cubicBezTo>
                  <a:lnTo>
                    <a:pt x="19887" y="23225"/>
                  </a:lnTo>
                  <a:close/>
                  <a:moveTo>
                    <a:pt x="6705" y="23653"/>
                  </a:moveTo>
                  <a:lnTo>
                    <a:pt x="6448" y="24110"/>
                  </a:lnTo>
                  <a:cubicBezTo>
                    <a:pt x="6477" y="24110"/>
                    <a:pt x="6534" y="24167"/>
                    <a:pt x="6591" y="24196"/>
                  </a:cubicBezTo>
                  <a:lnTo>
                    <a:pt x="6848" y="23739"/>
                  </a:lnTo>
                  <a:cubicBezTo>
                    <a:pt x="6791" y="23739"/>
                    <a:pt x="6734" y="23682"/>
                    <a:pt x="6705" y="23653"/>
                  </a:cubicBezTo>
                  <a:close/>
                  <a:moveTo>
                    <a:pt x="19174" y="23653"/>
                  </a:moveTo>
                  <a:cubicBezTo>
                    <a:pt x="19145" y="23682"/>
                    <a:pt x="19060" y="23739"/>
                    <a:pt x="19031" y="23739"/>
                  </a:cubicBezTo>
                  <a:lnTo>
                    <a:pt x="19288" y="24196"/>
                  </a:lnTo>
                  <a:cubicBezTo>
                    <a:pt x="19316" y="24196"/>
                    <a:pt x="19402" y="24138"/>
                    <a:pt x="19430" y="24110"/>
                  </a:cubicBezTo>
                  <a:lnTo>
                    <a:pt x="19174" y="23653"/>
                  </a:lnTo>
                  <a:close/>
                  <a:moveTo>
                    <a:pt x="7475" y="24081"/>
                  </a:moveTo>
                  <a:lnTo>
                    <a:pt x="7219" y="24538"/>
                  </a:lnTo>
                  <a:cubicBezTo>
                    <a:pt x="7304" y="24595"/>
                    <a:pt x="7333" y="24595"/>
                    <a:pt x="7418" y="24624"/>
                  </a:cubicBezTo>
                  <a:lnTo>
                    <a:pt x="7618" y="24167"/>
                  </a:lnTo>
                  <a:cubicBezTo>
                    <a:pt x="7590" y="24110"/>
                    <a:pt x="7504" y="24110"/>
                    <a:pt x="7475" y="24081"/>
                  </a:cubicBezTo>
                  <a:close/>
                  <a:moveTo>
                    <a:pt x="18432" y="24081"/>
                  </a:moveTo>
                  <a:cubicBezTo>
                    <a:pt x="18346" y="24081"/>
                    <a:pt x="18318" y="24110"/>
                    <a:pt x="18289" y="24167"/>
                  </a:cubicBezTo>
                  <a:lnTo>
                    <a:pt x="18489" y="24624"/>
                  </a:lnTo>
                  <a:cubicBezTo>
                    <a:pt x="18575" y="24566"/>
                    <a:pt x="18603" y="24566"/>
                    <a:pt x="18689" y="24538"/>
                  </a:cubicBezTo>
                  <a:lnTo>
                    <a:pt x="18432" y="24081"/>
                  </a:lnTo>
                  <a:close/>
                  <a:moveTo>
                    <a:pt x="17604" y="24395"/>
                  </a:moveTo>
                  <a:cubicBezTo>
                    <a:pt x="17576" y="24452"/>
                    <a:pt x="17490" y="24452"/>
                    <a:pt x="17462" y="24481"/>
                  </a:cubicBezTo>
                  <a:lnTo>
                    <a:pt x="17633" y="24966"/>
                  </a:lnTo>
                  <a:cubicBezTo>
                    <a:pt x="17719" y="24937"/>
                    <a:pt x="17747" y="24937"/>
                    <a:pt x="17833" y="24909"/>
                  </a:cubicBezTo>
                  <a:lnTo>
                    <a:pt x="17604" y="24395"/>
                  </a:lnTo>
                  <a:close/>
                  <a:moveTo>
                    <a:pt x="8274" y="24452"/>
                  </a:moveTo>
                  <a:lnTo>
                    <a:pt x="8046" y="24937"/>
                  </a:lnTo>
                  <a:cubicBezTo>
                    <a:pt x="8132" y="24966"/>
                    <a:pt x="8160" y="24966"/>
                    <a:pt x="8217" y="25023"/>
                  </a:cubicBezTo>
                  <a:lnTo>
                    <a:pt x="8417" y="24509"/>
                  </a:lnTo>
                  <a:cubicBezTo>
                    <a:pt x="8360" y="24481"/>
                    <a:pt x="8303" y="24481"/>
                    <a:pt x="8274" y="24452"/>
                  </a:cubicBezTo>
                  <a:close/>
                  <a:moveTo>
                    <a:pt x="9045" y="24738"/>
                  </a:moveTo>
                  <a:lnTo>
                    <a:pt x="8902" y="25194"/>
                  </a:lnTo>
                  <a:cubicBezTo>
                    <a:pt x="8988" y="25223"/>
                    <a:pt x="9016" y="25251"/>
                    <a:pt x="9073" y="25251"/>
                  </a:cubicBezTo>
                  <a:lnTo>
                    <a:pt x="9216" y="24766"/>
                  </a:lnTo>
                  <a:cubicBezTo>
                    <a:pt x="9159" y="24766"/>
                    <a:pt x="9130" y="24766"/>
                    <a:pt x="9045" y="24738"/>
                  </a:cubicBezTo>
                  <a:close/>
                  <a:moveTo>
                    <a:pt x="16863" y="24766"/>
                  </a:moveTo>
                  <a:cubicBezTo>
                    <a:pt x="16777" y="24766"/>
                    <a:pt x="16748" y="24795"/>
                    <a:pt x="16691" y="24795"/>
                  </a:cubicBezTo>
                  <a:lnTo>
                    <a:pt x="16863" y="25337"/>
                  </a:lnTo>
                  <a:cubicBezTo>
                    <a:pt x="16920" y="25308"/>
                    <a:pt x="16977" y="25308"/>
                    <a:pt x="17034" y="25251"/>
                  </a:cubicBezTo>
                  <a:lnTo>
                    <a:pt x="16863" y="24766"/>
                  </a:lnTo>
                  <a:close/>
                  <a:moveTo>
                    <a:pt x="9872" y="24966"/>
                  </a:moveTo>
                  <a:lnTo>
                    <a:pt x="9758" y="25480"/>
                  </a:lnTo>
                  <a:cubicBezTo>
                    <a:pt x="9844" y="25480"/>
                    <a:pt x="9872" y="25508"/>
                    <a:pt x="9929" y="25508"/>
                  </a:cubicBezTo>
                  <a:lnTo>
                    <a:pt x="10043" y="25023"/>
                  </a:lnTo>
                  <a:cubicBezTo>
                    <a:pt x="9986" y="25023"/>
                    <a:pt x="9929" y="24966"/>
                    <a:pt x="9872" y="24966"/>
                  </a:cubicBezTo>
                  <a:close/>
                  <a:moveTo>
                    <a:pt x="16007" y="24966"/>
                  </a:moveTo>
                  <a:cubicBezTo>
                    <a:pt x="15921" y="24966"/>
                    <a:pt x="15892" y="25023"/>
                    <a:pt x="15835" y="25023"/>
                  </a:cubicBezTo>
                  <a:lnTo>
                    <a:pt x="15978" y="25508"/>
                  </a:lnTo>
                  <a:cubicBezTo>
                    <a:pt x="16035" y="25508"/>
                    <a:pt x="16064" y="25480"/>
                    <a:pt x="16149" y="25480"/>
                  </a:cubicBezTo>
                  <a:lnTo>
                    <a:pt x="16007" y="24966"/>
                  </a:lnTo>
                  <a:close/>
                  <a:moveTo>
                    <a:pt x="10728" y="25166"/>
                  </a:moveTo>
                  <a:lnTo>
                    <a:pt x="10643" y="25679"/>
                  </a:lnTo>
                  <a:cubicBezTo>
                    <a:pt x="10728" y="25679"/>
                    <a:pt x="10757" y="25736"/>
                    <a:pt x="10814" y="25736"/>
                  </a:cubicBezTo>
                  <a:lnTo>
                    <a:pt x="10899" y="25194"/>
                  </a:lnTo>
                  <a:cubicBezTo>
                    <a:pt x="10814" y="25194"/>
                    <a:pt x="10785" y="25166"/>
                    <a:pt x="10728" y="25166"/>
                  </a:cubicBezTo>
                  <a:close/>
                  <a:moveTo>
                    <a:pt x="15179" y="25166"/>
                  </a:moveTo>
                  <a:cubicBezTo>
                    <a:pt x="15094" y="25166"/>
                    <a:pt x="15065" y="25194"/>
                    <a:pt x="15008" y="25194"/>
                  </a:cubicBezTo>
                  <a:lnTo>
                    <a:pt x="15094" y="25736"/>
                  </a:lnTo>
                  <a:cubicBezTo>
                    <a:pt x="15179" y="25736"/>
                    <a:pt x="15208" y="25679"/>
                    <a:pt x="15293" y="25679"/>
                  </a:cubicBezTo>
                  <a:lnTo>
                    <a:pt x="15179" y="25166"/>
                  </a:lnTo>
                  <a:close/>
                  <a:moveTo>
                    <a:pt x="11584" y="25251"/>
                  </a:moveTo>
                  <a:lnTo>
                    <a:pt x="11556" y="25793"/>
                  </a:lnTo>
                  <a:cubicBezTo>
                    <a:pt x="11613" y="25822"/>
                    <a:pt x="11641" y="25822"/>
                    <a:pt x="11727" y="25822"/>
                  </a:cubicBezTo>
                  <a:lnTo>
                    <a:pt x="11755" y="25280"/>
                  </a:lnTo>
                  <a:cubicBezTo>
                    <a:pt x="11698" y="25251"/>
                    <a:pt x="11641" y="25251"/>
                    <a:pt x="11584" y="25251"/>
                  </a:cubicBezTo>
                  <a:close/>
                  <a:moveTo>
                    <a:pt x="14323" y="25251"/>
                  </a:moveTo>
                  <a:cubicBezTo>
                    <a:pt x="14266" y="25308"/>
                    <a:pt x="14209" y="25308"/>
                    <a:pt x="14152" y="25308"/>
                  </a:cubicBezTo>
                  <a:lnTo>
                    <a:pt x="14209" y="25822"/>
                  </a:lnTo>
                  <a:cubicBezTo>
                    <a:pt x="14295" y="25793"/>
                    <a:pt x="14323" y="25793"/>
                    <a:pt x="14409" y="25793"/>
                  </a:cubicBezTo>
                  <a:lnTo>
                    <a:pt x="14323" y="25251"/>
                  </a:lnTo>
                  <a:close/>
                  <a:moveTo>
                    <a:pt x="12440" y="25337"/>
                  </a:moveTo>
                  <a:lnTo>
                    <a:pt x="12440" y="25879"/>
                  </a:lnTo>
                  <a:lnTo>
                    <a:pt x="12611" y="25879"/>
                  </a:lnTo>
                  <a:lnTo>
                    <a:pt x="12611" y="25337"/>
                  </a:lnTo>
                  <a:close/>
                  <a:moveTo>
                    <a:pt x="13296" y="25337"/>
                  </a:moveTo>
                  <a:lnTo>
                    <a:pt x="13325" y="25879"/>
                  </a:lnTo>
                  <a:lnTo>
                    <a:pt x="13496" y="25879"/>
                  </a:lnTo>
                  <a:lnTo>
                    <a:pt x="13467" y="25337"/>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5" name="Google Shape;85;p2"/>
          <p:cNvSpPr txBox="1"/>
          <p:nvPr>
            <p:ph type="ctrTitle"/>
          </p:nvPr>
        </p:nvSpPr>
        <p:spPr>
          <a:xfrm>
            <a:off x="2004750" y="1236150"/>
            <a:ext cx="5134500" cy="24297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86" name="Google Shape;86;p2"/>
          <p:cNvSpPr txBox="1"/>
          <p:nvPr>
            <p:ph idx="1" type="subTitle"/>
          </p:nvPr>
        </p:nvSpPr>
        <p:spPr>
          <a:xfrm>
            <a:off x="2004700" y="3665275"/>
            <a:ext cx="5134500" cy="4152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1600">
                <a:solidFill>
                  <a:schemeClr val="lt1"/>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24" name="Shape 324"/>
        <p:cNvGrpSpPr/>
        <p:nvPr/>
      </p:nvGrpSpPr>
      <p:grpSpPr>
        <a:xfrm>
          <a:off x="0" y="0"/>
          <a:ext cx="0" cy="0"/>
          <a:chOff x="0" y="0"/>
          <a:chExt cx="0" cy="0"/>
        </a:xfrm>
      </p:grpSpPr>
      <p:sp>
        <p:nvSpPr>
          <p:cNvPr id="325" name="Google Shape;325;p11"/>
          <p:cNvSpPr txBox="1"/>
          <p:nvPr>
            <p:ph hasCustomPrompt="1" type="title"/>
          </p:nvPr>
        </p:nvSpPr>
        <p:spPr>
          <a:xfrm>
            <a:off x="1756950" y="1510738"/>
            <a:ext cx="5630100" cy="1470600"/>
          </a:xfrm>
          <a:prstGeom prst="rect">
            <a:avLst/>
          </a:prstGeom>
        </p:spPr>
        <p:txBody>
          <a:bodyPr anchorCtr="0" anchor="ctr" bIns="91425" lIns="91425" spcFirstLastPara="1" rIns="91425" wrap="square" tIns="91425">
            <a:noAutofit/>
          </a:bodyPr>
          <a:lstStyle>
            <a:lvl1pPr lvl="0" algn="ctr">
              <a:spcBef>
                <a:spcPts val="0"/>
              </a:spcBef>
              <a:spcAft>
                <a:spcPts val="0"/>
              </a:spcAft>
              <a:buSzPts val="12000"/>
              <a:buNone/>
              <a:defRPr sz="8800">
                <a:solidFill>
                  <a:schemeClr val="dk2"/>
                </a:solidFill>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326" name="Google Shape;326;p11"/>
          <p:cNvSpPr txBox="1"/>
          <p:nvPr>
            <p:ph idx="1" type="subTitle"/>
          </p:nvPr>
        </p:nvSpPr>
        <p:spPr>
          <a:xfrm>
            <a:off x="2958150" y="3046650"/>
            <a:ext cx="3227700" cy="673200"/>
          </a:xfrm>
          <a:prstGeom prst="rect">
            <a:avLst/>
          </a:prstGeom>
        </p:spPr>
        <p:txBody>
          <a:bodyPr anchorCtr="0" anchor="t" bIns="91425" lIns="91425" spcFirstLastPara="1" rIns="91425" wrap="square" tIns="91425">
            <a:noAutofit/>
          </a:bodyPr>
          <a:lstStyle>
            <a:lvl1pPr lvl="0" algn="ctr">
              <a:spcBef>
                <a:spcPts val="0"/>
              </a:spcBef>
              <a:spcAft>
                <a:spcPts val="0"/>
              </a:spcAft>
              <a:buSzPts val="1400"/>
              <a:buNone/>
              <a:defRPr sz="1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grpSp>
        <p:nvGrpSpPr>
          <p:cNvPr id="327" name="Google Shape;327;p11"/>
          <p:cNvGrpSpPr/>
          <p:nvPr/>
        </p:nvGrpSpPr>
        <p:grpSpPr>
          <a:xfrm>
            <a:off x="7462250" y="-437125"/>
            <a:ext cx="521776" cy="1475725"/>
            <a:chOff x="8331250" y="3748200"/>
            <a:chExt cx="521776" cy="1475725"/>
          </a:xfrm>
        </p:grpSpPr>
        <p:sp>
          <p:nvSpPr>
            <p:cNvPr id="328" name="Google Shape;328;p11"/>
            <p:cNvSpPr/>
            <p:nvPr/>
          </p:nvSpPr>
          <p:spPr>
            <a:xfrm>
              <a:off x="8331250" y="3748200"/>
              <a:ext cx="194335" cy="1066710"/>
            </a:xfrm>
            <a:custGeom>
              <a:rect b="b" l="l" r="r" t="t"/>
              <a:pathLst>
                <a:path extrusionOk="0" h="7509" w="1368">
                  <a:moveTo>
                    <a:pt x="0" y="1"/>
                  </a:moveTo>
                  <a:lnTo>
                    <a:pt x="0" y="7509"/>
                  </a:lnTo>
                  <a:lnTo>
                    <a:pt x="1368" y="7509"/>
                  </a:lnTo>
                  <a:lnTo>
                    <a:pt x="13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11"/>
            <p:cNvSpPr/>
            <p:nvPr/>
          </p:nvSpPr>
          <p:spPr>
            <a:xfrm>
              <a:off x="8658691" y="4157215"/>
              <a:ext cx="194335" cy="1066710"/>
            </a:xfrm>
            <a:custGeom>
              <a:rect b="b" l="l" r="r" t="t"/>
              <a:pathLst>
                <a:path extrusionOk="0" h="7509" w="1368">
                  <a:moveTo>
                    <a:pt x="0" y="0"/>
                  </a:moveTo>
                  <a:lnTo>
                    <a:pt x="0" y="7508"/>
                  </a:lnTo>
                  <a:lnTo>
                    <a:pt x="1368" y="7508"/>
                  </a:lnTo>
                  <a:lnTo>
                    <a:pt x="136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0" name="Google Shape;330;p11"/>
          <p:cNvGrpSpPr/>
          <p:nvPr/>
        </p:nvGrpSpPr>
        <p:grpSpPr>
          <a:xfrm flipH="1">
            <a:off x="6583725" y="3328700"/>
            <a:ext cx="2560275" cy="1391125"/>
            <a:chOff x="-385150" y="3176300"/>
            <a:chExt cx="2560275" cy="1391125"/>
          </a:xfrm>
        </p:grpSpPr>
        <p:sp>
          <p:nvSpPr>
            <p:cNvPr id="331" name="Google Shape;331;p11"/>
            <p:cNvSpPr/>
            <p:nvPr/>
          </p:nvSpPr>
          <p:spPr>
            <a:xfrm>
              <a:off x="2061394" y="4453694"/>
              <a:ext cx="113731" cy="113731"/>
            </a:xfrm>
            <a:custGeom>
              <a:rect b="b" l="l" r="r" t="t"/>
              <a:pathLst>
                <a:path extrusionOk="0" h="1199" w="1199">
                  <a:moveTo>
                    <a:pt x="599" y="1"/>
                  </a:moveTo>
                  <a:cubicBezTo>
                    <a:pt x="286" y="1"/>
                    <a:pt x="0" y="229"/>
                    <a:pt x="0" y="600"/>
                  </a:cubicBezTo>
                  <a:cubicBezTo>
                    <a:pt x="0" y="914"/>
                    <a:pt x="257" y="1199"/>
                    <a:pt x="599" y="1199"/>
                  </a:cubicBezTo>
                  <a:cubicBezTo>
                    <a:pt x="970" y="1199"/>
                    <a:pt x="1199" y="942"/>
                    <a:pt x="1199" y="600"/>
                  </a:cubicBezTo>
                  <a:cubicBezTo>
                    <a:pt x="1199" y="286"/>
                    <a:pt x="970" y="1"/>
                    <a:pt x="5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11"/>
            <p:cNvSpPr/>
            <p:nvPr/>
          </p:nvSpPr>
          <p:spPr>
            <a:xfrm>
              <a:off x="-385150" y="3176300"/>
              <a:ext cx="2503508" cy="1334325"/>
            </a:xfrm>
            <a:custGeom>
              <a:rect b="b" l="l" r="r" t="t"/>
              <a:pathLst>
                <a:path extrusionOk="0" fill="none" h="14067" w="26393">
                  <a:moveTo>
                    <a:pt x="0" y="0"/>
                  </a:moveTo>
                  <a:lnTo>
                    <a:pt x="14066" y="14067"/>
                  </a:lnTo>
                  <a:lnTo>
                    <a:pt x="26392" y="14067"/>
                  </a:lnTo>
                </a:path>
              </a:pathLst>
            </a:custGeom>
            <a:noFill/>
            <a:ln cap="flat" cmpd="sng" w="19050">
              <a:solidFill>
                <a:schemeClr val="dk2"/>
              </a:solidFill>
              <a:prstDash val="solid"/>
              <a:miter lim="2853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3" name="Google Shape;333;p11"/>
          <p:cNvGrpSpPr/>
          <p:nvPr/>
        </p:nvGrpSpPr>
        <p:grpSpPr>
          <a:xfrm>
            <a:off x="338700" y="342200"/>
            <a:ext cx="139449" cy="2312225"/>
            <a:chOff x="436550" y="342200"/>
            <a:chExt cx="139449" cy="2312225"/>
          </a:xfrm>
        </p:grpSpPr>
        <p:sp>
          <p:nvSpPr>
            <p:cNvPr id="334" name="Google Shape;334;p11"/>
            <p:cNvSpPr/>
            <p:nvPr/>
          </p:nvSpPr>
          <p:spPr>
            <a:xfrm>
              <a:off x="436550" y="342200"/>
              <a:ext cx="137565" cy="42023"/>
            </a:xfrm>
            <a:custGeom>
              <a:rect b="b" l="l" r="r" t="t"/>
              <a:pathLst>
                <a:path extrusionOk="0" h="669" w="2190">
                  <a:moveTo>
                    <a:pt x="1" y="0"/>
                  </a:moveTo>
                  <a:lnTo>
                    <a:pt x="1" y="669"/>
                  </a:lnTo>
                  <a:lnTo>
                    <a:pt x="2189" y="669"/>
                  </a:lnTo>
                  <a:lnTo>
                    <a:pt x="218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11"/>
            <p:cNvSpPr/>
            <p:nvPr/>
          </p:nvSpPr>
          <p:spPr>
            <a:xfrm>
              <a:off x="438497" y="481587"/>
              <a:ext cx="137502" cy="2033447"/>
            </a:xfrm>
            <a:custGeom>
              <a:rect b="b" l="l" r="r" t="t"/>
              <a:pathLst>
                <a:path extrusionOk="0" h="32372" w="2189">
                  <a:moveTo>
                    <a:pt x="0" y="0"/>
                  </a:moveTo>
                  <a:lnTo>
                    <a:pt x="0" y="1246"/>
                  </a:lnTo>
                  <a:lnTo>
                    <a:pt x="2189" y="1246"/>
                  </a:lnTo>
                  <a:lnTo>
                    <a:pt x="2189" y="0"/>
                  </a:lnTo>
                  <a:close/>
                  <a:moveTo>
                    <a:pt x="0" y="2857"/>
                  </a:moveTo>
                  <a:lnTo>
                    <a:pt x="0" y="4104"/>
                  </a:lnTo>
                  <a:lnTo>
                    <a:pt x="2189" y="4104"/>
                  </a:lnTo>
                  <a:lnTo>
                    <a:pt x="2189" y="2857"/>
                  </a:lnTo>
                  <a:close/>
                  <a:moveTo>
                    <a:pt x="0" y="5654"/>
                  </a:moveTo>
                  <a:lnTo>
                    <a:pt x="0" y="6900"/>
                  </a:lnTo>
                  <a:lnTo>
                    <a:pt x="2189" y="6900"/>
                  </a:lnTo>
                  <a:lnTo>
                    <a:pt x="2189" y="5654"/>
                  </a:lnTo>
                  <a:close/>
                  <a:moveTo>
                    <a:pt x="0" y="8481"/>
                  </a:moveTo>
                  <a:lnTo>
                    <a:pt x="0" y="9727"/>
                  </a:lnTo>
                  <a:lnTo>
                    <a:pt x="2189" y="9727"/>
                  </a:lnTo>
                  <a:lnTo>
                    <a:pt x="2189" y="8481"/>
                  </a:lnTo>
                  <a:close/>
                  <a:moveTo>
                    <a:pt x="0" y="11338"/>
                  </a:moveTo>
                  <a:lnTo>
                    <a:pt x="0" y="12584"/>
                  </a:lnTo>
                  <a:lnTo>
                    <a:pt x="2189" y="12584"/>
                  </a:lnTo>
                  <a:lnTo>
                    <a:pt x="2189" y="11338"/>
                  </a:lnTo>
                  <a:close/>
                  <a:moveTo>
                    <a:pt x="0" y="14134"/>
                  </a:moveTo>
                  <a:lnTo>
                    <a:pt x="0" y="15380"/>
                  </a:lnTo>
                  <a:lnTo>
                    <a:pt x="2189" y="15380"/>
                  </a:lnTo>
                  <a:lnTo>
                    <a:pt x="2189" y="14134"/>
                  </a:lnTo>
                  <a:close/>
                  <a:moveTo>
                    <a:pt x="0" y="16991"/>
                  </a:moveTo>
                  <a:lnTo>
                    <a:pt x="0" y="18237"/>
                  </a:lnTo>
                  <a:lnTo>
                    <a:pt x="2189" y="18237"/>
                  </a:lnTo>
                  <a:lnTo>
                    <a:pt x="2189" y="16991"/>
                  </a:lnTo>
                  <a:close/>
                  <a:moveTo>
                    <a:pt x="0" y="19788"/>
                  </a:moveTo>
                  <a:lnTo>
                    <a:pt x="0" y="21064"/>
                  </a:lnTo>
                  <a:lnTo>
                    <a:pt x="2189" y="21064"/>
                  </a:lnTo>
                  <a:lnTo>
                    <a:pt x="2189" y="19788"/>
                  </a:lnTo>
                  <a:close/>
                  <a:moveTo>
                    <a:pt x="0" y="22614"/>
                  </a:moveTo>
                  <a:lnTo>
                    <a:pt x="0" y="23861"/>
                  </a:lnTo>
                  <a:lnTo>
                    <a:pt x="2189" y="23861"/>
                  </a:lnTo>
                  <a:lnTo>
                    <a:pt x="2189" y="22614"/>
                  </a:lnTo>
                  <a:close/>
                  <a:moveTo>
                    <a:pt x="0" y="25472"/>
                  </a:moveTo>
                  <a:lnTo>
                    <a:pt x="0" y="26718"/>
                  </a:lnTo>
                  <a:lnTo>
                    <a:pt x="2189" y="26718"/>
                  </a:lnTo>
                  <a:lnTo>
                    <a:pt x="2189" y="25472"/>
                  </a:lnTo>
                  <a:close/>
                  <a:moveTo>
                    <a:pt x="0" y="28268"/>
                  </a:moveTo>
                  <a:lnTo>
                    <a:pt x="0" y="29514"/>
                  </a:lnTo>
                  <a:lnTo>
                    <a:pt x="2189" y="29514"/>
                  </a:lnTo>
                  <a:lnTo>
                    <a:pt x="2189" y="28268"/>
                  </a:lnTo>
                  <a:close/>
                  <a:moveTo>
                    <a:pt x="0" y="31125"/>
                  </a:moveTo>
                  <a:lnTo>
                    <a:pt x="0" y="32371"/>
                  </a:lnTo>
                  <a:lnTo>
                    <a:pt x="2189" y="32371"/>
                  </a:lnTo>
                  <a:lnTo>
                    <a:pt x="2189" y="31125"/>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11"/>
            <p:cNvSpPr/>
            <p:nvPr/>
          </p:nvSpPr>
          <p:spPr>
            <a:xfrm>
              <a:off x="436550" y="2612339"/>
              <a:ext cx="137565" cy="42086"/>
            </a:xfrm>
            <a:custGeom>
              <a:rect b="b" l="l" r="r" t="t"/>
              <a:pathLst>
                <a:path extrusionOk="0" h="670" w="2190">
                  <a:moveTo>
                    <a:pt x="1" y="1"/>
                  </a:moveTo>
                  <a:lnTo>
                    <a:pt x="1" y="669"/>
                  </a:lnTo>
                  <a:lnTo>
                    <a:pt x="2189" y="669"/>
                  </a:lnTo>
                  <a:lnTo>
                    <a:pt x="218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7" name="Google Shape;337;p11"/>
          <p:cNvGrpSpPr/>
          <p:nvPr/>
        </p:nvGrpSpPr>
        <p:grpSpPr>
          <a:xfrm>
            <a:off x="3519403" y="-876874"/>
            <a:ext cx="2105193" cy="2105193"/>
            <a:chOff x="8125275" y="2967225"/>
            <a:chExt cx="1366476" cy="1366476"/>
          </a:xfrm>
        </p:grpSpPr>
        <p:sp>
          <p:nvSpPr>
            <p:cNvPr id="338" name="Google Shape;338;p11"/>
            <p:cNvSpPr/>
            <p:nvPr/>
          </p:nvSpPr>
          <p:spPr>
            <a:xfrm>
              <a:off x="8180983" y="3100078"/>
              <a:ext cx="1255063" cy="1100827"/>
            </a:xfrm>
            <a:custGeom>
              <a:rect b="b" l="l" r="r" t="t"/>
              <a:pathLst>
                <a:path extrusionOk="0" h="20848" w="23769">
                  <a:moveTo>
                    <a:pt x="11868" y="195"/>
                  </a:moveTo>
                  <a:cubicBezTo>
                    <a:pt x="15750" y="195"/>
                    <a:pt x="19471" y="2408"/>
                    <a:pt x="21200" y="6158"/>
                  </a:cubicBezTo>
                  <a:cubicBezTo>
                    <a:pt x="23540" y="11294"/>
                    <a:pt x="21286" y="17400"/>
                    <a:pt x="16150" y="19739"/>
                  </a:cubicBezTo>
                  <a:cubicBezTo>
                    <a:pt x="14764" y="20379"/>
                    <a:pt x="13309" y="20681"/>
                    <a:pt x="11877" y="20681"/>
                  </a:cubicBezTo>
                  <a:cubicBezTo>
                    <a:pt x="8004" y="20681"/>
                    <a:pt x="4298" y="18467"/>
                    <a:pt x="2569" y="14718"/>
                  </a:cubicBezTo>
                  <a:cubicBezTo>
                    <a:pt x="229" y="9582"/>
                    <a:pt x="2454" y="3476"/>
                    <a:pt x="7590" y="1136"/>
                  </a:cubicBezTo>
                  <a:cubicBezTo>
                    <a:pt x="8976" y="497"/>
                    <a:pt x="10433" y="195"/>
                    <a:pt x="11868" y="195"/>
                  </a:cubicBezTo>
                  <a:close/>
                  <a:moveTo>
                    <a:pt x="11846" y="0"/>
                  </a:moveTo>
                  <a:cubicBezTo>
                    <a:pt x="10387" y="0"/>
                    <a:pt x="8908" y="310"/>
                    <a:pt x="7505" y="965"/>
                  </a:cubicBezTo>
                  <a:cubicBezTo>
                    <a:pt x="2283" y="3390"/>
                    <a:pt x="1" y="9582"/>
                    <a:pt x="2397" y="14803"/>
                  </a:cubicBezTo>
                  <a:cubicBezTo>
                    <a:pt x="4167" y="18592"/>
                    <a:pt x="7942" y="20847"/>
                    <a:pt x="11882" y="20847"/>
                  </a:cubicBezTo>
                  <a:cubicBezTo>
                    <a:pt x="13342" y="20847"/>
                    <a:pt x="14824" y="20538"/>
                    <a:pt x="16236" y="19882"/>
                  </a:cubicBezTo>
                  <a:cubicBezTo>
                    <a:pt x="21428" y="17457"/>
                    <a:pt x="23768" y="11265"/>
                    <a:pt x="21343" y="6044"/>
                  </a:cubicBezTo>
                  <a:cubicBezTo>
                    <a:pt x="19573" y="2255"/>
                    <a:pt x="15783" y="0"/>
                    <a:pt x="1184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11"/>
            <p:cNvSpPr/>
            <p:nvPr/>
          </p:nvSpPr>
          <p:spPr>
            <a:xfrm>
              <a:off x="8293982" y="3863616"/>
              <a:ext cx="750324" cy="352879"/>
            </a:xfrm>
            <a:custGeom>
              <a:rect b="b" l="l" r="r" t="t"/>
              <a:pathLst>
                <a:path extrusionOk="0" h="6683" w="14210">
                  <a:moveTo>
                    <a:pt x="971" y="1"/>
                  </a:moveTo>
                  <a:lnTo>
                    <a:pt x="1" y="429"/>
                  </a:lnTo>
                  <a:cubicBezTo>
                    <a:pt x="1830" y="4358"/>
                    <a:pt x="5690" y="6682"/>
                    <a:pt x="9725" y="6682"/>
                  </a:cubicBezTo>
                  <a:cubicBezTo>
                    <a:pt x="11228" y="6682"/>
                    <a:pt x="12754" y="6360"/>
                    <a:pt x="14210" y="5679"/>
                  </a:cubicBezTo>
                  <a:lnTo>
                    <a:pt x="13782" y="4709"/>
                  </a:lnTo>
                  <a:cubicBezTo>
                    <a:pt x="12470" y="5322"/>
                    <a:pt x="11092" y="5612"/>
                    <a:pt x="9734" y="5612"/>
                  </a:cubicBezTo>
                  <a:cubicBezTo>
                    <a:pt x="6098" y="5612"/>
                    <a:pt x="2612" y="3532"/>
                    <a:pt x="97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11"/>
            <p:cNvSpPr/>
            <p:nvPr/>
          </p:nvSpPr>
          <p:spPr>
            <a:xfrm>
              <a:off x="8125275" y="2967225"/>
              <a:ext cx="1366476" cy="1366476"/>
            </a:xfrm>
            <a:custGeom>
              <a:rect b="b" l="l" r="r" t="t"/>
              <a:pathLst>
                <a:path extrusionOk="0" h="25879" w="25879">
                  <a:moveTo>
                    <a:pt x="12725" y="0"/>
                  </a:moveTo>
                  <a:lnTo>
                    <a:pt x="12725" y="542"/>
                  </a:lnTo>
                  <a:lnTo>
                    <a:pt x="12897" y="542"/>
                  </a:lnTo>
                  <a:lnTo>
                    <a:pt x="12897" y="0"/>
                  </a:lnTo>
                  <a:close/>
                  <a:moveTo>
                    <a:pt x="13610" y="0"/>
                  </a:moveTo>
                  <a:lnTo>
                    <a:pt x="13581" y="542"/>
                  </a:lnTo>
                  <a:lnTo>
                    <a:pt x="13753" y="542"/>
                  </a:lnTo>
                  <a:lnTo>
                    <a:pt x="13781" y="0"/>
                  </a:lnTo>
                  <a:close/>
                  <a:moveTo>
                    <a:pt x="11841" y="57"/>
                  </a:moveTo>
                  <a:lnTo>
                    <a:pt x="11869" y="571"/>
                  </a:lnTo>
                  <a:lnTo>
                    <a:pt x="12041" y="571"/>
                  </a:lnTo>
                  <a:lnTo>
                    <a:pt x="12012" y="57"/>
                  </a:lnTo>
                  <a:close/>
                  <a:moveTo>
                    <a:pt x="11128" y="114"/>
                  </a:moveTo>
                  <a:cubicBezTo>
                    <a:pt x="11042" y="114"/>
                    <a:pt x="11013" y="143"/>
                    <a:pt x="10928" y="143"/>
                  </a:cubicBezTo>
                  <a:lnTo>
                    <a:pt x="11013" y="685"/>
                  </a:lnTo>
                  <a:cubicBezTo>
                    <a:pt x="11071" y="657"/>
                    <a:pt x="11128" y="657"/>
                    <a:pt x="11185" y="657"/>
                  </a:cubicBezTo>
                  <a:lnTo>
                    <a:pt x="11128" y="114"/>
                  </a:lnTo>
                  <a:close/>
                  <a:moveTo>
                    <a:pt x="14494" y="114"/>
                  </a:moveTo>
                  <a:lnTo>
                    <a:pt x="14437" y="657"/>
                  </a:lnTo>
                  <a:cubicBezTo>
                    <a:pt x="14494" y="685"/>
                    <a:pt x="14523" y="685"/>
                    <a:pt x="14609" y="685"/>
                  </a:cubicBezTo>
                  <a:lnTo>
                    <a:pt x="14694" y="143"/>
                  </a:lnTo>
                  <a:cubicBezTo>
                    <a:pt x="14609" y="114"/>
                    <a:pt x="14580" y="114"/>
                    <a:pt x="14494" y="114"/>
                  </a:cubicBezTo>
                  <a:close/>
                  <a:moveTo>
                    <a:pt x="15407" y="257"/>
                  </a:moveTo>
                  <a:lnTo>
                    <a:pt x="15293" y="771"/>
                  </a:lnTo>
                  <a:cubicBezTo>
                    <a:pt x="15350" y="771"/>
                    <a:pt x="15407" y="799"/>
                    <a:pt x="15464" y="799"/>
                  </a:cubicBezTo>
                  <a:lnTo>
                    <a:pt x="15579" y="286"/>
                  </a:lnTo>
                  <a:cubicBezTo>
                    <a:pt x="15493" y="286"/>
                    <a:pt x="15464" y="257"/>
                    <a:pt x="15407" y="257"/>
                  </a:cubicBezTo>
                  <a:close/>
                  <a:moveTo>
                    <a:pt x="10215" y="286"/>
                  </a:moveTo>
                  <a:cubicBezTo>
                    <a:pt x="10158" y="286"/>
                    <a:pt x="10129" y="343"/>
                    <a:pt x="10043" y="343"/>
                  </a:cubicBezTo>
                  <a:lnTo>
                    <a:pt x="10158" y="828"/>
                  </a:lnTo>
                  <a:cubicBezTo>
                    <a:pt x="10215" y="828"/>
                    <a:pt x="10243" y="799"/>
                    <a:pt x="10329" y="799"/>
                  </a:cubicBezTo>
                  <a:lnTo>
                    <a:pt x="10215" y="286"/>
                  </a:lnTo>
                  <a:close/>
                  <a:moveTo>
                    <a:pt x="16263" y="428"/>
                  </a:moveTo>
                  <a:lnTo>
                    <a:pt x="16121" y="942"/>
                  </a:lnTo>
                  <a:cubicBezTo>
                    <a:pt x="16178" y="942"/>
                    <a:pt x="16206" y="970"/>
                    <a:pt x="16292" y="970"/>
                  </a:cubicBezTo>
                  <a:lnTo>
                    <a:pt x="16435" y="485"/>
                  </a:lnTo>
                  <a:cubicBezTo>
                    <a:pt x="16349" y="485"/>
                    <a:pt x="16320" y="428"/>
                    <a:pt x="16263" y="428"/>
                  </a:cubicBezTo>
                  <a:close/>
                  <a:moveTo>
                    <a:pt x="9359" y="514"/>
                  </a:moveTo>
                  <a:cubicBezTo>
                    <a:pt x="9302" y="514"/>
                    <a:pt x="9273" y="542"/>
                    <a:pt x="9187" y="542"/>
                  </a:cubicBezTo>
                  <a:lnTo>
                    <a:pt x="9330" y="1056"/>
                  </a:lnTo>
                  <a:cubicBezTo>
                    <a:pt x="9416" y="1056"/>
                    <a:pt x="9444" y="999"/>
                    <a:pt x="9501" y="999"/>
                  </a:cubicBezTo>
                  <a:lnTo>
                    <a:pt x="9359" y="514"/>
                  </a:lnTo>
                  <a:close/>
                  <a:moveTo>
                    <a:pt x="17119" y="714"/>
                  </a:moveTo>
                  <a:lnTo>
                    <a:pt x="16920" y="1227"/>
                  </a:lnTo>
                  <a:cubicBezTo>
                    <a:pt x="17005" y="1256"/>
                    <a:pt x="17034" y="1256"/>
                    <a:pt x="17119" y="1284"/>
                  </a:cubicBezTo>
                  <a:lnTo>
                    <a:pt x="17291" y="799"/>
                  </a:lnTo>
                  <a:cubicBezTo>
                    <a:pt x="17205" y="771"/>
                    <a:pt x="17176" y="771"/>
                    <a:pt x="17119" y="714"/>
                  </a:cubicBezTo>
                  <a:close/>
                  <a:moveTo>
                    <a:pt x="8503" y="771"/>
                  </a:moveTo>
                  <a:cubicBezTo>
                    <a:pt x="8446" y="799"/>
                    <a:pt x="8417" y="799"/>
                    <a:pt x="8331" y="828"/>
                  </a:cubicBezTo>
                  <a:lnTo>
                    <a:pt x="8503" y="1341"/>
                  </a:lnTo>
                  <a:cubicBezTo>
                    <a:pt x="8588" y="1284"/>
                    <a:pt x="8617" y="1284"/>
                    <a:pt x="8702" y="1256"/>
                  </a:cubicBezTo>
                  <a:lnTo>
                    <a:pt x="8503" y="771"/>
                  </a:lnTo>
                  <a:close/>
                  <a:moveTo>
                    <a:pt x="17975" y="1056"/>
                  </a:moveTo>
                  <a:lnTo>
                    <a:pt x="17776" y="1541"/>
                  </a:lnTo>
                  <a:cubicBezTo>
                    <a:pt x="17833" y="1570"/>
                    <a:pt x="17890" y="1570"/>
                    <a:pt x="17918" y="1627"/>
                  </a:cubicBezTo>
                  <a:lnTo>
                    <a:pt x="18147" y="1113"/>
                  </a:lnTo>
                  <a:cubicBezTo>
                    <a:pt x="18061" y="1085"/>
                    <a:pt x="18032" y="1085"/>
                    <a:pt x="17975" y="1056"/>
                  </a:cubicBezTo>
                  <a:close/>
                  <a:moveTo>
                    <a:pt x="7704" y="1113"/>
                  </a:moveTo>
                  <a:cubicBezTo>
                    <a:pt x="7618" y="1142"/>
                    <a:pt x="7590" y="1142"/>
                    <a:pt x="7504" y="1199"/>
                  </a:cubicBezTo>
                  <a:lnTo>
                    <a:pt x="7761" y="1655"/>
                  </a:lnTo>
                  <a:cubicBezTo>
                    <a:pt x="7789" y="1627"/>
                    <a:pt x="7875" y="1627"/>
                    <a:pt x="7903" y="1570"/>
                  </a:cubicBezTo>
                  <a:lnTo>
                    <a:pt x="7704" y="1113"/>
                  </a:lnTo>
                  <a:close/>
                  <a:moveTo>
                    <a:pt x="7076" y="1398"/>
                  </a:moveTo>
                  <a:cubicBezTo>
                    <a:pt x="7019" y="1427"/>
                    <a:pt x="6990" y="1484"/>
                    <a:pt x="6933" y="1484"/>
                  </a:cubicBezTo>
                  <a:lnTo>
                    <a:pt x="7190" y="1940"/>
                  </a:lnTo>
                  <a:cubicBezTo>
                    <a:pt x="7219" y="1912"/>
                    <a:pt x="7304" y="1912"/>
                    <a:pt x="7333" y="1855"/>
                  </a:cubicBezTo>
                  <a:lnTo>
                    <a:pt x="7076" y="1398"/>
                  </a:lnTo>
                  <a:close/>
                  <a:moveTo>
                    <a:pt x="18774" y="1398"/>
                  </a:moveTo>
                  <a:lnTo>
                    <a:pt x="18546" y="1855"/>
                  </a:lnTo>
                  <a:cubicBezTo>
                    <a:pt x="18575" y="1912"/>
                    <a:pt x="18632" y="1912"/>
                    <a:pt x="18660" y="1940"/>
                  </a:cubicBezTo>
                  <a:lnTo>
                    <a:pt x="18917" y="1484"/>
                  </a:lnTo>
                  <a:cubicBezTo>
                    <a:pt x="18888" y="1484"/>
                    <a:pt x="18831" y="1427"/>
                    <a:pt x="18774" y="1398"/>
                  </a:cubicBezTo>
                  <a:close/>
                  <a:moveTo>
                    <a:pt x="6306" y="1826"/>
                  </a:moveTo>
                  <a:cubicBezTo>
                    <a:pt x="6220" y="1855"/>
                    <a:pt x="6192" y="1912"/>
                    <a:pt x="6163" y="1912"/>
                  </a:cubicBezTo>
                  <a:lnTo>
                    <a:pt x="6448" y="2368"/>
                  </a:lnTo>
                  <a:cubicBezTo>
                    <a:pt x="6477" y="2368"/>
                    <a:pt x="6534" y="2340"/>
                    <a:pt x="6591" y="2283"/>
                  </a:cubicBezTo>
                  <a:lnTo>
                    <a:pt x="6306" y="1826"/>
                  </a:lnTo>
                  <a:close/>
                  <a:moveTo>
                    <a:pt x="19573" y="1826"/>
                  </a:moveTo>
                  <a:lnTo>
                    <a:pt x="19288" y="2311"/>
                  </a:lnTo>
                  <a:cubicBezTo>
                    <a:pt x="19316" y="2311"/>
                    <a:pt x="19402" y="2368"/>
                    <a:pt x="19430" y="2397"/>
                  </a:cubicBezTo>
                  <a:lnTo>
                    <a:pt x="19716" y="1940"/>
                  </a:lnTo>
                  <a:cubicBezTo>
                    <a:pt x="19687" y="1912"/>
                    <a:pt x="19602" y="1855"/>
                    <a:pt x="19573" y="1826"/>
                  </a:cubicBezTo>
                  <a:close/>
                  <a:moveTo>
                    <a:pt x="5564" y="2340"/>
                  </a:moveTo>
                  <a:cubicBezTo>
                    <a:pt x="5478" y="2368"/>
                    <a:pt x="5450" y="2397"/>
                    <a:pt x="5364" y="2426"/>
                  </a:cubicBezTo>
                  <a:lnTo>
                    <a:pt x="5706" y="2854"/>
                  </a:lnTo>
                  <a:cubicBezTo>
                    <a:pt x="5735" y="2825"/>
                    <a:pt x="5792" y="2796"/>
                    <a:pt x="5821" y="2768"/>
                  </a:cubicBezTo>
                  <a:lnTo>
                    <a:pt x="5564" y="2340"/>
                  </a:lnTo>
                  <a:close/>
                  <a:moveTo>
                    <a:pt x="20315" y="2340"/>
                  </a:moveTo>
                  <a:lnTo>
                    <a:pt x="20001" y="2768"/>
                  </a:lnTo>
                  <a:cubicBezTo>
                    <a:pt x="20030" y="2796"/>
                    <a:pt x="20115" y="2825"/>
                    <a:pt x="20144" y="2854"/>
                  </a:cubicBezTo>
                  <a:lnTo>
                    <a:pt x="20458" y="2426"/>
                  </a:lnTo>
                  <a:cubicBezTo>
                    <a:pt x="20429" y="2397"/>
                    <a:pt x="20343" y="2368"/>
                    <a:pt x="20315" y="2340"/>
                  </a:cubicBezTo>
                  <a:close/>
                  <a:moveTo>
                    <a:pt x="21028" y="2854"/>
                  </a:moveTo>
                  <a:lnTo>
                    <a:pt x="20714" y="3253"/>
                  </a:lnTo>
                  <a:cubicBezTo>
                    <a:pt x="20771" y="3281"/>
                    <a:pt x="20829" y="3310"/>
                    <a:pt x="20857" y="3367"/>
                  </a:cubicBezTo>
                  <a:lnTo>
                    <a:pt x="21171" y="2968"/>
                  </a:lnTo>
                  <a:cubicBezTo>
                    <a:pt x="21142" y="2939"/>
                    <a:pt x="21057" y="2911"/>
                    <a:pt x="21028" y="2854"/>
                  </a:cubicBezTo>
                  <a:close/>
                  <a:moveTo>
                    <a:pt x="4851" y="2854"/>
                  </a:moveTo>
                  <a:cubicBezTo>
                    <a:pt x="4765" y="2911"/>
                    <a:pt x="4736" y="2939"/>
                    <a:pt x="4708" y="2996"/>
                  </a:cubicBezTo>
                  <a:lnTo>
                    <a:pt x="5022" y="3396"/>
                  </a:lnTo>
                  <a:cubicBezTo>
                    <a:pt x="5079" y="3367"/>
                    <a:pt x="5107" y="3339"/>
                    <a:pt x="5164" y="3281"/>
                  </a:cubicBezTo>
                  <a:lnTo>
                    <a:pt x="4851" y="2854"/>
                  </a:lnTo>
                  <a:close/>
                  <a:moveTo>
                    <a:pt x="4166" y="3424"/>
                  </a:moveTo>
                  <a:cubicBezTo>
                    <a:pt x="4080" y="3481"/>
                    <a:pt x="4052" y="3538"/>
                    <a:pt x="4023" y="3538"/>
                  </a:cubicBezTo>
                  <a:lnTo>
                    <a:pt x="4365" y="3938"/>
                  </a:lnTo>
                  <a:cubicBezTo>
                    <a:pt x="4451" y="3909"/>
                    <a:pt x="4480" y="3852"/>
                    <a:pt x="4508" y="3824"/>
                  </a:cubicBezTo>
                  <a:lnTo>
                    <a:pt x="4166" y="3424"/>
                  </a:lnTo>
                  <a:close/>
                  <a:moveTo>
                    <a:pt x="21713" y="3424"/>
                  </a:moveTo>
                  <a:lnTo>
                    <a:pt x="21342" y="3824"/>
                  </a:lnTo>
                  <a:cubicBezTo>
                    <a:pt x="21428" y="3852"/>
                    <a:pt x="21456" y="3909"/>
                    <a:pt x="21485" y="3938"/>
                  </a:cubicBezTo>
                  <a:lnTo>
                    <a:pt x="21856" y="3538"/>
                  </a:lnTo>
                  <a:cubicBezTo>
                    <a:pt x="21770" y="3510"/>
                    <a:pt x="21742" y="3481"/>
                    <a:pt x="21713" y="3424"/>
                  </a:cubicBezTo>
                  <a:close/>
                  <a:moveTo>
                    <a:pt x="3509" y="4080"/>
                  </a:moveTo>
                  <a:cubicBezTo>
                    <a:pt x="3481" y="4109"/>
                    <a:pt x="3424" y="4137"/>
                    <a:pt x="3424" y="4223"/>
                  </a:cubicBezTo>
                  <a:lnTo>
                    <a:pt x="3795" y="4565"/>
                  </a:lnTo>
                  <a:cubicBezTo>
                    <a:pt x="3852" y="4508"/>
                    <a:pt x="3880" y="4480"/>
                    <a:pt x="3909" y="4423"/>
                  </a:cubicBezTo>
                  <a:lnTo>
                    <a:pt x="3509" y="4080"/>
                  </a:lnTo>
                  <a:close/>
                  <a:moveTo>
                    <a:pt x="22341" y="4080"/>
                  </a:moveTo>
                  <a:lnTo>
                    <a:pt x="21970" y="4423"/>
                  </a:lnTo>
                  <a:cubicBezTo>
                    <a:pt x="21998" y="4508"/>
                    <a:pt x="22027" y="4537"/>
                    <a:pt x="22055" y="4565"/>
                  </a:cubicBezTo>
                  <a:lnTo>
                    <a:pt x="22455" y="4223"/>
                  </a:lnTo>
                  <a:cubicBezTo>
                    <a:pt x="22426" y="4137"/>
                    <a:pt x="22398" y="4109"/>
                    <a:pt x="22341" y="4080"/>
                  </a:cubicBezTo>
                  <a:close/>
                  <a:moveTo>
                    <a:pt x="22911" y="4708"/>
                  </a:moveTo>
                  <a:lnTo>
                    <a:pt x="22483" y="5050"/>
                  </a:lnTo>
                  <a:cubicBezTo>
                    <a:pt x="22512" y="5079"/>
                    <a:pt x="22569" y="5136"/>
                    <a:pt x="22598" y="5193"/>
                  </a:cubicBezTo>
                  <a:lnTo>
                    <a:pt x="23026" y="4851"/>
                  </a:lnTo>
                  <a:cubicBezTo>
                    <a:pt x="22997" y="4822"/>
                    <a:pt x="22968" y="4765"/>
                    <a:pt x="22911" y="4708"/>
                  </a:cubicBezTo>
                  <a:close/>
                  <a:moveTo>
                    <a:pt x="2910" y="4765"/>
                  </a:moveTo>
                  <a:lnTo>
                    <a:pt x="2768" y="4908"/>
                  </a:lnTo>
                  <a:lnTo>
                    <a:pt x="3196" y="5222"/>
                  </a:lnTo>
                  <a:cubicBezTo>
                    <a:pt x="3224" y="5136"/>
                    <a:pt x="3281" y="5108"/>
                    <a:pt x="3310" y="5079"/>
                  </a:cubicBezTo>
                  <a:lnTo>
                    <a:pt x="2910" y="4765"/>
                  </a:lnTo>
                  <a:close/>
                  <a:moveTo>
                    <a:pt x="23482" y="5421"/>
                  </a:moveTo>
                  <a:lnTo>
                    <a:pt x="23054" y="5707"/>
                  </a:lnTo>
                  <a:cubicBezTo>
                    <a:pt x="23083" y="5764"/>
                    <a:pt x="23140" y="5821"/>
                    <a:pt x="23168" y="5849"/>
                  </a:cubicBezTo>
                  <a:lnTo>
                    <a:pt x="23596" y="5564"/>
                  </a:lnTo>
                  <a:cubicBezTo>
                    <a:pt x="23568" y="5536"/>
                    <a:pt x="23539" y="5478"/>
                    <a:pt x="23482" y="5421"/>
                  </a:cubicBezTo>
                  <a:close/>
                  <a:moveTo>
                    <a:pt x="2368" y="5478"/>
                  </a:moveTo>
                  <a:cubicBezTo>
                    <a:pt x="2340" y="5507"/>
                    <a:pt x="2311" y="5564"/>
                    <a:pt x="2283" y="5650"/>
                  </a:cubicBezTo>
                  <a:lnTo>
                    <a:pt x="2711" y="5935"/>
                  </a:lnTo>
                  <a:cubicBezTo>
                    <a:pt x="2739" y="5906"/>
                    <a:pt x="2768" y="5821"/>
                    <a:pt x="2796" y="5792"/>
                  </a:cubicBezTo>
                  <a:lnTo>
                    <a:pt x="2368" y="5478"/>
                  </a:lnTo>
                  <a:close/>
                  <a:moveTo>
                    <a:pt x="23967" y="6192"/>
                  </a:moveTo>
                  <a:lnTo>
                    <a:pt x="23539" y="6477"/>
                  </a:lnTo>
                  <a:cubicBezTo>
                    <a:pt x="23539" y="6506"/>
                    <a:pt x="23568" y="6563"/>
                    <a:pt x="23596" y="6620"/>
                  </a:cubicBezTo>
                  <a:lnTo>
                    <a:pt x="24053" y="6334"/>
                  </a:lnTo>
                  <a:cubicBezTo>
                    <a:pt x="24024" y="6277"/>
                    <a:pt x="23996" y="6220"/>
                    <a:pt x="23967" y="6192"/>
                  </a:cubicBezTo>
                  <a:close/>
                  <a:moveTo>
                    <a:pt x="1883" y="6220"/>
                  </a:moveTo>
                  <a:cubicBezTo>
                    <a:pt x="1855" y="6249"/>
                    <a:pt x="1855" y="6334"/>
                    <a:pt x="1798" y="6391"/>
                  </a:cubicBezTo>
                  <a:lnTo>
                    <a:pt x="2254" y="6648"/>
                  </a:lnTo>
                  <a:cubicBezTo>
                    <a:pt x="2254" y="6620"/>
                    <a:pt x="2311" y="6534"/>
                    <a:pt x="2340" y="6506"/>
                  </a:cubicBezTo>
                  <a:lnTo>
                    <a:pt x="1883" y="6220"/>
                  </a:lnTo>
                  <a:close/>
                  <a:moveTo>
                    <a:pt x="24424" y="6962"/>
                  </a:moveTo>
                  <a:lnTo>
                    <a:pt x="23967" y="7219"/>
                  </a:lnTo>
                  <a:cubicBezTo>
                    <a:pt x="23996" y="7247"/>
                    <a:pt x="23996" y="7333"/>
                    <a:pt x="24024" y="7362"/>
                  </a:cubicBezTo>
                  <a:lnTo>
                    <a:pt x="24481" y="7105"/>
                  </a:lnTo>
                  <a:cubicBezTo>
                    <a:pt x="24481" y="7076"/>
                    <a:pt x="24452" y="6991"/>
                    <a:pt x="24424" y="6962"/>
                  </a:cubicBezTo>
                  <a:close/>
                  <a:moveTo>
                    <a:pt x="1455" y="6991"/>
                  </a:moveTo>
                  <a:cubicBezTo>
                    <a:pt x="1427" y="7048"/>
                    <a:pt x="1427" y="7105"/>
                    <a:pt x="1370" y="7133"/>
                  </a:cubicBezTo>
                  <a:lnTo>
                    <a:pt x="1826" y="7390"/>
                  </a:lnTo>
                  <a:cubicBezTo>
                    <a:pt x="1883" y="7362"/>
                    <a:pt x="1883" y="7276"/>
                    <a:pt x="1912" y="7247"/>
                  </a:cubicBezTo>
                  <a:lnTo>
                    <a:pt x="1455" y="6991"/>
                  </a:lnTo>
                  <a:close/>
                  <a:moveTo>
                    <a:pt x="1056" y="7790"/>
                  </a:moveTo>
                  <a:cubicBezTo>
                    <a:pt x="1056" y="7847"/>
                    <a:pt x="1027" y="7904"/>
                    <a:pt x="999" y="7932"/>
                  </a:cubicBezTo>
                  <a:lnTo>
                    <a:pt x="1484" y="8132"/>
                  </a:lnTo>
                  <a:cubicBezTo>
                    <a:pt x="1512" y="8103"/>
                    <a:pt x="1512" y="8046"/>
                    <a:pt x="1569" y="7989"/>
                  </a:cubicBezTo>
                  <a:lnTo>
                    <a:pt x="1056" y="7790"/>
                  </a:lnTo>
                  <a:close/>
                  <a:moveTo>
                    <a:pt x="24823" y="7790"/>
                  </a:moveTo>
                  <a:lnTo>
                    <a:pt x="24309" y="7989"/>
                  </a:lnTo>
                  <a:cubicBezTo>
                    <a:pt x="24338" y="8046"/>
                    <a:pt x="24338" y="8103"/>
                    <a:pt x="24395" y="8189"/>
                  </a:cubicBezTo>
                  <a:lnTo>
                    <a:pt x="24880" y="7961"/>
                  </a:lnTo>
                  <a:cubicBezTo>
                    <a:pt x="24852" y="7904"/>
                    <a:pt x="24852" y="7847"/>
                    <a:pt x="24823" y="7790"/>
                  </a:cubicBezTo>
                  <a:close/>
                  <a:moveTo>
                    <a:pt x="25137" y="8617"/>
                  </a:moveTo>
                  <a:lnTo>
                    <a:pt x="24623" y="8788"/>
                  </a:lnTo>
                  <a:cubicBezTo>
                    <a:pt x="24623" y="8845"/>
                    <a:pt x="24680" y="8902"/>
                    <a:pt x="24709" y="8959"/>
                  </a:cubicBezTo>
                  <a:lnTo>
                    <a:pt x="25194" y="8788"/>
                  </a:lnTo>
                  <a:cubicBezTo>
                    <a:pt x="25165" y="8703"/>
                    <a:pt x="25165" y="8674"/>
                    <a:pt x="25137" y="8617"/>
                  </a:cubicBezTo>
                  <a:close/>
                  <a:moveTo>
                    <a:pt x="742" y="8646"/>
                  </a:moveTo>
                  <a:cubicBezTo>
                    <a:pt x="742" y="8674"/>
                    <a:pt x="713" y="8760"/>
                    <a:pt x="656" y="8817"/>
                  </a:cubicBezTo>
                  <a:lnTo>
                    <a:pt x="1170" y="8988"/>
                  </a:lnTo>
                  <a:cubicBezTo>
                    <a:pt x="1198" y="8931"/>
                    <a:pt x="1198" y="8902"/>
                    <a:pt x="1227" y="8817"/>
                  </a:cubicBezTo>
                  <a:lnTo>
                    <a:pt x="742" y="8646"/>
                  </a:lnTo>
                  <a:close/>
                  <a:moveTo>
                    <a:pt x="25394" y="9473"/>
                  </a:moveTo>
                  <a:lnTo>
                    <a:pt x="24880" y="9616"/>
                  </a:lnTo>
                  <a:cubicBezTo>
                    <a:pt x="24909" y="9673"/>
                    <a:pt x="24909" y="9701"/>
                    <a:pt x="24909" y="9787"/>
                  </a:cubicBezTo>
                  <a:lnTo>
                    <a:pt x="25422" y="9644"/>
                  </a:lnTo>
                  <a:cubicBezTo>
                    <a:pt x="25422" y="9559"/>
                    <a:pt x="25394" y="9530"/>
                    <a:pt x="25394" y="9473"/>
                  </a:cubicBezTo>
                  <a:close/>
                  <a:moveTo>
                    <a:pt x="485" y="9501"/>
                  </a:moveTo>
                  <a:cubicBezTo>
                    <a:pt x="457" y="9530"/>
                    <a:pt x="457" y="9616"/>
                    <a:pt x="457" y="9673"/>
                  </a:cubicBezTo>
                  <a:lnTo>
                    <a:pt x="942" y="9815"/>
                  </a:lnTo>
                  <a:cubicBezTo>
                    <a:pt x="942" y="9758"/>
                    <a:pt x="999" y="9701"/>
                    <a:pt x="999" y="9644"/>
                  </a:cubicBezTo>
                  <a:lnTo>
                    <a:pt x="485" y="9501"/>
                  </a:lnTo>
                  <a:close/>
                  <a:moveTo>
                    <a:pt x="285" y="10357"/>
                  </a:moveTo>
                  <a:cubicBezTo>
                    <a:pt x="228" y="10415"/>
                    <a:pt x="228" y="10443"/>
                    <a:pt x="200" y="10529"/>
                  </a:cubicBezTo>
                  <a:lnTo>
                    <a:pt x="742" y="10643"/>
                  </a:lnTo>
                  <a:cubicBezTo>
                    <a:pt x="742" y="10557"/>
                    <a:pt x="770" y="10529"/>
                    <a:pt x="770" y="10443"/>
                  </a:cubicBezTo>
                  <a:lnTo>
                    <a:pt x="285" y="10357"/>
                  </a:lnTo>
                  <a:close/>
                  <a:moveTo>
                    <a:pt x="25593" y="10357"/>
                  </a:moveTo>
                  <a:lnTo>
                    <a:pt x="25108" y="10443"/>
                  </a:lnTo>
                  <a:lnTo>
                    <a:pt x="25108" y="10643"/>
                  </a:lnTo>
                  <a:lnTo>
                    <a:pt x="25622" y="10529"/>
                  </a:lnTo>
                  <a:cubicBezTo>
                    <a:pt x="25622" y="10443"/>
                    <a:pt x="25593" y="10415"/>
                    <a:pt x="25593" y="10357"/>
                  </a:cubicBezTo>
                  <a:close/>
                  <a:moveTo>
                    <a:pt x="25765" y="11213"/>
                  </a:moveTo>
                  <a:lnTo>
                    <a:pt x="25251" y="11270"/>
                  </a:lnTo>
                  <a:cubicBezTo>
                    <a:pt x="25251" y="11356"/>
                    <a:pt x="25251" y="11385"/>
                    <a:pt x="25280" y="11470"/>
                  </a:cubicBezTo>
                  <a:lnTo>
                    <a:pt x="25822" y="11385"/>
                  </a:lnTo>
                  <a:cubicBezTo>
                    <a:pt x="25765" y="11328"/>
                    <a:pt x="25765" y="11270"/>
                    <a:pt x="25765" y="11213"/>
                  </a:cubicBezTo>
                  <a:close/>
                  <a:moveTo>
                    <a:pt x="86" y="11242"/>
                  </a:moveTo>
                  <a:cubicBezTo>
                    <a:pt x="86" y="11328"/>
                    <a:pt x="86" y="11356"/>
                    <a:pt x="57" y="11413"/>
                  </a:cubicBezTo>
                  <a:lnTo>
                    <a:pt x="599" y="11499"/>
                  </a:lnTo>
                  <a:cubicBezTo>
                    <a:pt x="628" y="11413"/>
                    <a:pt x="628" y="11385"/>
                    <a:pt x="628" y="11328"/>
                  </a:cubicBezTo>
                  <a:lnTo>
                    <a:pt x="86" y="11242"/>
                  </a:lnTo>
                  <a:close/>
                  <a:moveTo>
                    <a:pt x="25850" y="12098"/>
                  </a:moveTo>
                  <a:lnTo>
                    <a:pt x="25308" y="12126"/>
                  </a:lnTo>
                  <a:lnTo>
                    <a:pt x="25308" y="12326"/>
                  </a:lnTo>
                  <a:lnTo>
                    <a:pt x="25850" y="12269"/>
                  </a:lnTo>
                  <a:lnTo>
                    <a:pt x="25850" y="12098"/>
                  </a:lnTo>
                  <a:close/>
                  <a:moveTo>
                    <a:pt x="29" y="12126"/>
                  </a:moveTo>
                  <a:lnTo>
                    <a:pt x="29" y="12326"/>
                  </a:lnTo>
                  <a:lnTo>
                    <a:pt x="571" y="12355"/>
                  </a:lnTo>
                  <a:lnTo>
                    <a:pt x="571" y="12155"/>
                  </a:lnTo>
                  <a:lnTo>
                    <a:pt x="29" y="12126"/>
                  </a:lnTo>
                  <a:close/>
                  <a:moveTo>
                    <a:pt x="25337" y="12982"/>
                  </a:moveTo>
                  <a:lnTo>
                    <a:pt x="25337" y="13182"/>
                  </a:lnTo>
                  <a:lnTo>
                    <a:pt x="25879" y="13182"/>
                  </a:lnTo>
                  <a:lnTo>
                    <a:pt x="25879" y="12982"/>
                  </a:lnTo>
                  <a:close/>
                  <a:moveTo>
                    <a:pt x="0" y="13039"/>
                  </a:moveTo>
                  <a:lnTo>
                    <a:pt x="0" y="13211"/>
                  </a:lnTo>
                  <a:lnTo>
                    <a:pt x="514" y="13211"/>
                  </a:lnTo>
                  <a:lnTo>
                    <a:pt x="514" y="13039"/>
                  </a:lnTo>
                  <a:close/>
                  <a:moveTo>
                    <a:pt x="571" y="13895"/>
                  </a:moveTo>
                  <a:lnTo>
                    <a:pt x="29" y="13924"/>
                  </a:lnTo>
                  <a:lnTo>
                    <a:pt x="29" y="14095"/>
                  </a:lnTo>
                  <a:lnTo>
                    <a:pt x="571" y="14067"/>
                  </a:lnTo>
                  <a:lnTo>
                    <a:pt x="571" y="13895"/>
                  </a:lnTo>
                  <a:close/>
                  <a:moveTo>
                    <a:pt x="25308" y="13895"/>
                  </a:moveTo>
                  <a:lnTo>
                    <a:pt x="25308" y="14067"/>
                  </a:lnTo>
                  <a:lnTo>
                    <a:pt x="25850" y="14095"/>
                  </a:lnTo>
                  <a:lnTo>
                    <a:pt x="25850" y="13924"/>
                  </a:lnTo>
                  <a:lnTo>
                    <a:pt x="25308" y="13895"/>
                  </a:lnTo>
                  <a:close/>
                  <a:moveTo>
                    <a:pt x="656" y="14723"/>
                  </a:moveTo>
                  <a:lnTo>
                    <a:pt x="143" y="14808"/>
                  </a:lnTo>
                  <a:cubicBezTo>
                    <a:pt x="143" y="14894"/>
                    <a:pt x="143" y="14923"/>
                    <a:pt x="171" y="14980"/>
                  </a:cubicBezTo>
                  <a:lnTo>
                    <a:pt x="713" y="14923"/>
                  </a:lnTo>
                  <a:cubicBezTo>
                    <a:pt x="656" y="14837"/>
                    <a:pt x="656" y="14808"/>
                    <a:pt x="656" y="14723"/>
                  </a:cubicBezTo>
                  <a:close/>
                  <a:moveTo>
                    <a:pt x="25194" y="14723"/>
                  </a:moveTo>
                  <a:cubicBezTo>
                    <a:pt x="25194" y="14780"/>
                    <a:pt x="25194" y="14837"/>
                    <a:pt x="25165" y="14923"/>
                  </a:cubicBezTo>
                  <a:lnTo>
                    <a:pt x="25708" y="14980"/>
                  </a:lnTo>
                  <a:cubicBezTo>
                    <a:pt x="25736" y="14923"/>
                    <a:pt x="25736" y="14894"/>
                    <a:pt x="25736" y="14808"/>
                  </a:cubicBezTo>
                  <a:lnTo>
                    <a:pt x="25194" y="14723"/>
                  </a:lnTo>
                  <a:close/>
                  <a:moveTo>
                    <a:pt x="25051" y="15550"/>
                  </a:moveTo>
                  <a:cubicBezTo>
                    <a:pt x="25051" y="15636"/>
                    <a:pt x="25023" y="15664"/>
                    <a:pt x="25023" y="15750"/>
                  </a:cubicBezTo>
                  <a:lnTo>
                    <a:pt x="25536" y="15836"/>
                  </a:lnTo>
                  <a:cubicBezTo>
                    <a:pt x="25536" y="15779"/>
                    <a:pt x="25565" y="15750"/>
                    <a:pt x="25565" y="15664"/>
                  </a:cubicBezTo>
                  <a:lnTo>
                    <a:pt x="25051" y="15550"/>
                  </a:lnTo>
                  <a:close/>
                  <a:moveTo>
                    <a:pt x="770" y="15607"/>
                  </a:moveTo>
                  <a:lnTo>
                    <a:pt x="285" y="15693"/>
                  </a:lnTo>
                  <a:cubicBezTo>
                    <a:pt x="314" y="15779"/>
                    <a:pt x="314" y="15807"/>
                    <a:pt x="314" y="15893"/>
                  </a:cubicBezTo>
                  <a:lnTo>
                    <a:pt x="799" y="15779"/>
                  </a:lnTo>
                  <a:cubicBezTo>
                    <a:pt x="799" y="15693"/>
                    <a:pt x="770" y="15664"/>
                    <a:pt x="770" y="15607"/>
                  </a:cubicBezTo>
                  <a:close/>
                  <a:moveTo>
                    <a:pt x="1027" y="16406"/>
                  </a:moveTo>
                  <a:lnTo>
                    <a:pt x="514" y="16549"/>
                  </a:lnTo>
                  <a:cubicBezTo>
                    <a:pt x="514" y="16635"/>
                    <a:pt x="571" y="16663"/>
                    <a:pt x="571" y="16749"/>
                  </a:cubicBezTo>
                  <a:lnTo>
                    <a:pt x="1056" y="16606"/>
                  </a:lnTo>
                  <a:cubicBezTo>
                    <a:pt x="1056" y="16520"/>
                    <a:pt x="1027" y="16492"/>
                    <a:pt x="1027" y="16406"/>
                  </a:cubicBezTo>
                  <a:close/>
                  <a:moveTo>
                    <a:pt x="24852" y="16406"/>
                  </a:moveTo>
                  <a:cubicBezTo>
                    <a:pt x="24852" y="16463"/>
                    <a:pt x="24823" y="16520"/>
                    <a:pt x="24823" y="16606"/>
                  </a:cubicBezTo>
                  <a:lnTo>
                    <a:pt x="25308" y="16749"/>
                  </a:lnTo>
                  <a:cubicBezTo>
                    <a:pt x="25308" y="16663"/>
                    <a:pt x="25337" y="16635"/>
                    <a:pt x="25337" y="16549"/>
                  </a:cubicBezTo>
                  <a:lnTo>
                    <a:pt x="24852" y="16406"/>
                  </a:lnTo>
                  <a:close/>
                  <a:moveTo>
                    <a:pt x="1313" y="17234"/>
                  </a:moveTo>
                  <a:lnTo>
                    <a:pt x="799" y="17405"/>
                  </a:lnTo>
                  <a:cubicBezTo>
                    <a:pt x="799" y="17491"/>
                    <a:pt x="856" y="17519"/>
                    <a:pt x="885" y="17548"/>
                  </a:cubicBezTo>
                  <a:lnTo>
                    <a:pt x="1370" y="17376"/>
                  </a:lnTo>
                  <a:cubicBezTo>
                    <a:pt x="1341" y="17348"/>
                    <a:pt x="1341" y="17262"/>
                    <a:pt x="1313" y="17234"/>
                  </a:cubicBezTo>
                  <a:close/>
                  <a:moveTo>
                    <a:pt x="24566" y="17205"/>
                  </a:moveTo>
                  <a:cubicBezTo>
                    <a:pt x="24566" y="17262"/>
                    <a:pt x="24538" y="17319"/>
                    <a:pt x="24538" y="17376"/>
                  </a:cubicBezTo>
                  <a:lnTo>
                    <a:pt x="24994" y="17548"/>
                  </a:lnTo>
                  <a:cubicBezTo>
                    <a:pt x="25023" y="17491"/>
                    <a:pt x="25023" y="17462"/>
                    <a:pt x="25051" y="17376"/>
                  </a:cubicBezTo>
                  <a:lnTo>
                    <a:pt x="24566" y="17205"/>
                  </a:lnTo>
                  <a:close/>
                  <a:moveTo>
                    <a:pt x="1598" y="18033"/>
                  </a:moveTo>
                  <a:lnTo>
                    <a:pt x="1141" y="18232"/>
                  </a:lnTo>
                  <a:lnTo>
                    <a:pt x="1198" y="18375"/>
                  </a:lnTo>
                  <a:lnTo>
                    <a:pt x="1655" y="18175"/>
                  </a:lnTo>
                  <a:lnTo>
                    <a:pt x="1598" y="18033"/>
                  </a:lnTo>
                  <a:close/>
                  <a:moveTo>
                    <a:pt x="24252" y="18033"/>
                  </a:moveTo>
                  <a:cubicBezTo>
                    <a:pt x="24252" y="18061"/>
                    <a:pt x="24195" y="18118"/>
                    <a:pt x="24167" y="18204"/>
                  </a:cubicBezTo>
                  <a:lnTo>
                    <a:pt x="24623" y="18404"/>
                  </a:lnTo>
                  <a:cubicBezTo>
                    <a:pt x="24680" y="18346"/>
                    <a:pt x="24680" y="18318"/>
                    <a:pt x="24709" y="18232"/>
                  </a:cubicBezTo>
                  <a:lnTo>
                    <a:pt x="24252" y="18033"/>
                  </a:lnTo>
                  <a:close/>
                  <a:moveTo>
                    <a:pt x="23881" y="18774"/>
                  </a:moveTo>
                  <a:cubicBezTo>
                    <a:pt x="23853" y="18832"/>
                    <a:pt x="23824" y="18889"/>
                    <a:pt x="23824" y="18917"/>
                  </a:cubicBezTo>
                  <a:lnTo>
                    <a:pt x="24281" y="19174"/>
                  </a:lnTo>
                  <a:cubicBezTo>
                    <a:pt x="24281" y="19117"/>
                    <a:pt x="24309" y="19060"/>
                    <a:pt x="24338" y="19031"/>
                  </a:cubicBezTo>
                  <a:lnTo>
                    <a:pt x="23881" y="18774"/>
                  </a:lnTo>
                  <a:close/>
                  <a:moveTo>
                    <a:pt x="1997" y="18803"/>
                  </a:moveTo>
                  <a:lnTo>
                    <a:pt x="1512" y="19060"/>
                  </a:lnTo>
                  <a:cubicBezTo>
                    <a:pt x="1512" y="19088"/>
                    <a:pt x="1569" y="19174"/>
                    <a:pt x="1598" y="19202"/>
                  </a:cubicBezTo>
                  <a:lnTo>
                    <a:pt x="2054" y="18946"/>
                  </a:lnTo>
                  <a:cubicBezTo>
                    <a:pt x="2054" y="18917"/>
                    <a:pt x="2026" y="18832"/>
                    <a:pt x="1997" y="18803"/>
                  </a:cubicBezTo>
                  <a:close/>
                  <a:moveTo>
                    <a:pt x="23454" y="19516"/>
                  </a:moveTo>
                  <a:cubicBezTo>
                    <a:pt x="23425" y="19602"/>
                    <a:pt x="23396" y="19630"/>
                    <a:pt x="23396" y="19659"/>
                  </a:cubicBezTo>
                  <a:lnTo>
                    <a:pt x="23824" y="19944"/>
                  </a:lnTo>
                  <a:cubicBezTo>
                    <a:pt x="23853" y="19916"/>
                    <a:pt x="23881" y="19830"/>
                    <a:pt x="23910" y="19802"/>
                  </a:cubicBezTo>
                  <a:lnTo>
                    <a:pt x="23454" y="19516"/>
                  </a:lnTo>
                  <a:close/>
                  <a:moveTo>
                    <a:pt x="2425" y="19545"/>
                  </a:moveTo>
                  <a:lnTo>
                    <a:pt x="1997" y="19830"/>
                  </a:lnTo>
                  <a:cubicBezTo>
                    <a:pt x="2026" y="19887"/>
                    <a:pt x="2054" y="19944"/>
                    <a:pt x="2083" y="19973"/>
                  </a:cubicBezTo>
                  <a:lnTo>
                    <a:pt x="2511" y="19687"/>
                  </a:lnTo>
                  <a:cubicBezTo>
                    <a:pt x="2482" y="19659"/>
                    <a:pt x="2454" y="19573"/>
                    <a:pt x="2425" y="19545"/>
                  </a:cubicBezTo>
                  <a:close/>
                  <a:moveTo>
                    <a:pt x="22968" y="20230"/>
                  </a:moveTo>
                  <a:cubicBezTo>
                    <a:pt x="22911" y="20315"/>
                    <a:pt x="22883" y="20344"/>
                    <a:pt x="22854" y="20372"/>
                  </a:cubicBezTo>
                  <a:lnTo>
                    <a:pt x="23282" y="20686"/>
                  </a:lnTo>
                  <a:cubicBezTo>
                    <a:pt x="23311" y="20658"/>
                    <a:pt x="23339" y="20601"/>
                    <a:pt x="23396" y="20543"/>
                  </a:cubicBezTo>
                  <a:lnTo>
                    <a:pt x="22968" y="20230"/>
                  </a:lnTo>
                  <a:close/>
                  <a:moveTo>
                    <a:pt x="2910" y="20258"/>
                  </a:moveTo>
                  <a:lnTo>
                    <a:pt x="2482" y="20601"/>
                  </a:lnTo>
                  <a:cubicBezTo>
                    <a:pt x="2511" y="20629"/>
                    <a:pt x="2539" y="20686"/>
                    <a:pt x="2596" y="20743"/>
                  </a:cubicBezTo>
                  <a:lnTo>
                    <a:pt x="3024" y="20401"/>
                  </a:lnTo>
                  <a:cubicBezTo>
                    <a:pt x="2996" y="20372"/>
                    <a:pt x="2939" y="20287"/>
                    <a:pt x="2910" y="20258"/>
                  </a:cubicBezTo>
                  <a:close/>
                  <a:moveTo>
                    <a:pt x="22455" y="20914"/>
                  </a:moveTo>
                  <a:cubicBezTo>
                    <a:pt x="22426" y="20943"/>
                    <a:pt x="22398" y="21028"/>
                    <a:pt x="22341" y="21028"/>
                  </a:cubicBezTo>
                  <a:lnTo>
                    <a:pt x="22740" y="21371"/>
                  </a:lnTo>
                  <a:cubicBezTo>
                    <a:pt x="22769" y="21342"/>
                    <a:pt x="22826" y="21257"/>
                    <a:pt x="22854" y="21228"/>
                  </a:cubicBezTo>
                  <a:lnTo>
                    <a:pt x="22455" y="20914"/>
                  </a:lnTo>
                  <a:close/>
                  <a:moveTo>
                    <a:pt x="3452" y="20943"/>
                  </a:moveTo>
                  <a:lnTo>
                    <a:pt x="3053" y="21314"/>
                  </a:lnTo>
                  <a:cubicBezTo>
                    <a:pt x="3082" y="21342"/>
                    <a:pt x="3110" y="21399"/>
                    <a:pt x="3167" y="21456"/>
                  </a:cubicBezTo>
                  <a:lnTo>
                    <a:pt x="3567" y="21086"/>
                  </a:lnTo>
                  <a:cubicBezTo>
                    <a:pt x="3509" y="21028"/>
                    <a:pt x="3481" y="20971"/>
                    <a:pt x="3452" y="20943"/>
                  </a:cubicBezTo>
                  <a:close/>
                  <a:moveTo>
                    <a:pt x="4023" y="21542"/>
                  </a:moveTo>
                  <a:lnTo>
                    <a:pt x="3624" y="21884"/>
                  </a:lnTo>
                  <a:lnTo>
                    <a:pt x="3766" y="22027"/>
                  </a:lnTo>
                  <a:lnTo>
                    <a:pt x="4137" y="21656"/>
                  </a:lnTo>
                  <a:lnTo>
                    <a:pt x="4023" y="21542"/>
                  </a:lnTo>
                  <a:close/>
                  <a:moveTo>
                    <a:pt x="21884" y="21542"/>
                  </a:moveTo>
                  <a:cubicBezTo>
                    <a:pt x="21827" y="21599"/>
                    <a:pt x="21770" y="21628"/>
                    <a:pt x="21770" y="21685"/>
                  </a:cubicBezTo>
                  <a:lnTo>
                    <a:pt x="22141" y="22056"/>
                  </a:lnTo>
                  <a:lnTo>
                    <a:pt x="22284" y="21913"/>
                  </a:lnTo>
                  <a:lnTo>
                    <a:pt x="21884" y="21542"/>
                  </a:lnTo>
                  <a:close/>
                  <a:moveTo>
                    <a:pt x="4622" y="22170"/>
                  </a:moveTo>
                  <a:lnTo>
                    <a:pt x="4280" y="22541"/>
                  </a:lnTo>
                  <a:cubicBezTo>
                    <a:pt x="4337" y="22598"/>
                    <a:pt x="4365" y="22626"/>
                    <a:pt x="4423" y="22655"/>
                  </a:cubicBezTo>
                  <a:lnTo>
                    <a:pt x="4765" y="22255"/>
                  </a:lnTo>
                  <a:cubicBezTo>
                    <a:pt x="4708" y="22227"/>
                    <a:pt x="4651" y="22198"/>
                    <a:pt x="4622" y="22170"/>
                  </a:cubicBezTo>
                  <a:close/>
                  <a:moveTo>
                    <a:pt x="21257" y="22170"/>
                  </a:moveTo>
                  <a:cubicBezTo>
                    <a:pt x="21199" y="22198"/>
                    <a:pt x="21171" y="22227"/>
                    <a:pt x="21114" y="22255"/>
                  </a:cubicBezTo>
                  <a:lnTo>
                    <a:pt x="21456" y="22655"/>
                  </a:lnTo>
                  <a:cubicBezTo>
                    <a:pt x="21513" y="22626"/>
                    <a:pt x="21570" y="22598"/>
                    <a:pt x="21599" y="22541"/>
                  </a:cubicBezTo>
                  <a:lnTo>
                    <a:pt x="21257" y="22170"/>
                  </a:lnTo>
                  <a:close/>
                  <a:moveTo>
                    <a:pt x="20600" y="22683"/>
                  </a:moveTo>
                  <a:cubicBezTo>
                    <a:pt x="20572" y="22740"/>
                    <a:pt x="20486" y="22769"/>
                    <a:pt x="20458" y="22797"/>
                  </a:cubicBezTo>
                  <a:lnTo>
                    <a:pt x="20771" y="23225"/>
                  </a:lnTo>
                  <a:cubicBezTo>
                    <a:pt x="20829" y="23197"/>
                    <a:pt x="20886" y="23168"/>
                    <a:pt x="20914" y="23111"/>
                  </a:cubicBezTo>
                  <a:lnTo>
                    <a:pt x="20600" y="22683"/>
                  </a:lnTo>
                  <a:close/>
                  <a:moveTo>
                    <a:pt x="5278" y="22740"/>
                  </a:moveTo>
                  <a:lnTo>
                    <a:pt x="4936" y="23168"/>
                  </a:lnTo>
                  <a:cubicBezTo>
                    <a:pt x="4993" y="23197"/>
                    <a:pt x="5050" y="23225"/>
                    <a:pt x="5079" y="23254"/>
                  </a:cubicBezTo>
                  <a:lnTo>
                    <a:pt x="5421" y="22826"/>
                  </a:lnTo>
                  <a:cubicBezTo>
                    <a:pt x="5364" y="22797"/>
                    <a:pt x="5307" y="22769"/>
                    <a:pt x="5278" y="22740"/>
                  </a:cubicBezTo>
                  <a:close/>
                  <a:moveTo>
                    <a:pt x="5992" y="23225"/>
                  </a:moveTo>
                  <a:lnTo>
                    <a:pt x="5706" y="23653"/>
                  </a:lnTo>
                  <a:cubicBezTo>
                    <a:pt x="5735" y="23682"/>
                    <a:pt x="5792" y="23739"/>
                    <a:pt x="5849" y="23768"/>
                  </a:cubicBezTo>
                  <a:lnTo>
                    <a:pt x="6134" y="23340"/>
                  </a:lnTo>
                  <a:cubicBezTo>
                    <a:pt x="6077" y="23311"/>
                    <a:pt x="6020" y="23254"/>
                    <a:pt x="5992" y="23225"/>
                  </a:cubicBezTo>
                  <a:close/>
                  <a:moveTo>
                    <a:pt x="19887" y="23225"/>
                  </a:moveTo>
                  <a:cubicBezTo>
                    <a:pt x="19858" y="23225"/>
                    <a:pt x="19830" y="23254"/>
                    <a:pt x="19744" y="23340"/>
                  </a:cubicBezTo>
                  <a:lnTo>
                    <a:pt x="20030" y="23768"/>
                  </a:lnTo>
                  <a:cubicBezTo>
                    <a:pt x="20058" y="23739"/>
                    <a:pt x="20144" y="23682"/>
                    <a:pt x="20172" y="23653"/>
                  </a:cubicBezTo>
                  <a:lnTo>
                    <a:pt x="19887" y="23225"/>
                  </a:lnTo>
                  <a:close/>
                  <a:moveTo>
                    <a:pt x="6705" y="23653"/>
                  </a:moveTo>
                  <a:lnTo>
                    <a:pt x="6448" y="24110"/>
                  </a:lnTo>
                  <a:cubicBezTo>
                    <a:pt x="6477" y="24110"/>
                    <a:pt x="6534" y="24167"/>
                    <a:pt x="6591" y="24196"/>
                  </a:cubicBezTo>
                  <a:lnTo>
                    <a:pt x="6848" y="23739"/>
                  </a:lnTo>
                  <a:cubicBezTo>
                    <a:pt x="6791" y="23739"/>
                    <a:pt x="6734" y="23682"/>
                    <a:pt x="6705" y="23653"/>
                  </a:cubicBezTo>
                  <a:close/>
                  <a:moveTo>
                    <a:pt x="19174" y="23653"/>
                  </a:moveTo>
                  <a:cubicBezTo>
                    <a:pt x="19145" y="23682"/>
                    <a:pt x="19060" y="23739"/>
                    <a:pt x="19031" y="23739"/>
                  </a:cubicBezTo>
                  <a:lnTo>
                    <a:pt x="19288" y="24196"/>
                  </a:lnTo>
                  <a:cubicBezTo>
                    <a:pt x="19316" y="24196"/>
                    <a:pt x="19402" y="24138"/>
                    <a:pt x="19430" y="24110"/>
                  </a:cubicBezTo>
                  <a:lnTo>
                    <a:pt x="19174" y="23653"/>
                  </a:lnTo>
                  <a:close/>
                  <a:moveTo>
                    <a:pt x="7475" y="24081"/>
                  </a:moveTo>
                  <a:lnTo>
                    <a:pt x="7219" y="24538"/>
                  </a:lnTo>
                  <a:cubicBezTo>
                    <a:pt x="7304" y="24595"/>
                    <a:pt x="7333" y="24595"/>
                    <a:pt x="7418" y="24624"/>
                  </a:cubicBezTo>
                  <a:lnTo>
                    <a:pt x="7618" y="24167"/>
                  </a:lnTo>
                  <a:cubicBezTo>
                    <a:pt x="7590" y="24110"/>
                    <a:pt x="7504" y="24110"/>
                    <a:pt x="7475" y="24081"/>
                  </a:cubicBezTo>
                  <a:close/>
                  <a:moveTo>
                    <a:pt x="18432" y="24081"/>
                  </a:moveTo>
                  <a:cubicBezTo>
                    <a:pt x="18346" y="24081"/>
                    <a:pt x="18318" y="24110"/>
                    <a:pt x="18289" y="24167"/>
                  </a:cubicBezTo>
                  <a:lnTo>
                    <a:pt x="18489" y="24624"/>
                  </a:lnTo>
                  <a:cubicBezTo>
                    <a:pt x="18575" y="24566"/>
                    <a:pt x="18603" y="24566"/>
                    <a:pt x="18689" y="24538"/>
                  </a:cubicBezTo>
                  <a:lnTo>
                    <a:pt x="18432" y="24081"/>
                  </a:lnTo>
                  <a:close/>
                  <a:moveTo>
                    <a:pt x="17604" y="24395"/>
                  </a:moveTo>
                  <a:cubicBezTo>
                    <a:pt x="17576" y="24452"/>
                    <a:pt x="17490" y="24452"/>
                    <a:pt x="17462" y="24481"/>
                  </a:cubicBezTo>
                  <a:lnTo>
                    <a:pt x="17633" y="24966"/>
                  </a:lnTo>
                  <a:cubicBezTo>
                    <a:pt x="17719" y="24937"/>
                    <a:pt x="17747" y="24937"/>
                    <a:pt x="17833" y="24909"/>
                  </a:cubicBezTo>
                  <a:lnTo>
                    <a:pt x="17604" y="24395"/>
                  </a:lnTo>
                  <a:close/>
                  <a:moveTo>
                    <a:pt x="8274" y="24452"/>
                  </a:moveTo>
                  <a:lnTo>
                    <a:pt x="8046" y="24937"/>
                  </a:lnTo>
                  <a:cubicBezTo>
                    <a:pt x="8132" y="24966"/>
                    <a:pt x="8160" y="24966"/>
                    <a:pt x="8217" y="25023"/>
                  </a:cubicBezTo>
                  <a:lnTo>
                    <a:pt x="8417" y="24509"/>
                  </a:lnTo>
                  <a:cubicBezTo>
                    <a:pt x="8360" y="24481"/>
                    <a:pt x="8303" y="24481"/>
                    <a:pt x="8274" y="24452"/>
                  </a:cubicBezTo>
                  <a:close/>
                  <a:moveTo>
                    <a:pt x="9045" y="24738"/>
                  </a:moveTo>
                  <a:lnTo>
                    <a:pt x="8902" y="25194"/>
                  </a:lnTo>
                  <a:cubicBezTo>
                    <a:pt x="8988" y="25223"/>
                    <a:pt x="9016" y="25251"/>
                    <a:pt x="9073" y="25251"/>
                  </a:cubicBezTo>
                  <a:lnTo>
                    <a:pt x="9216" y="24766"/>
                  </a:lnTo>
                  <a:cubicBezTo>
                    <a:pt x="9159" y="24766"/>
                    <a:pt x="9130" y="24766"/>
                    <a:pt x="9045" y="24738"/>
                  </a:cubicBezTo>
                  <a:close/>
                  <a:moveTo>
                    <a:pt x="16863" y="24766"/>
                  </a:moveTo>
                  <a:cubicBezTo>
                    <a:pt x="16777" y="24766"/>
                    <a:pt x="16748" y="24795"/>
                    <a:pt x="16691" y="24795"/>
                  </a:cubicBezTo>
                  <a:lnTo>
                    <a:pt x="16863" y="25337"/>
                  </a:lnTo>
                  <a:cubicBezTo>
                    <a:pt x="16920" y="25308"/>
                    <a:pt x="16977" y="25308"/>
                    <a:pt x="17034" y="25251"/>
                  </a:cubicBezTo>
                  <a:lnTo>
                    <a:pt x="16863" y="24766"/>
                  </a:lnTo>
                  <a:close/>
                  <a:moveTo>
                    <a:pt x="9872" y="24966"/>
                  </a:moveTo>
                  <a:lnTo>
                    <a:pt x="9758" y="25480"/>
                  </a:lnTo>
                  <a:cubicBezTo>
                    <a:pt x="9844" y="25480"/>
                    <a:pt x="9872" y="25508"/>
                    <a:pt x="9929" y="25508"/>
                  </a:cubicBezTo>
                  <a:lnTo>
                    <a:pt x="10043" y="25023"/>
                  </a:lnTo>
                  <a:cubicBezTo>
                    <a:pt x="9986" y="25023"/>
                    <a:pt x="9929" y="24966"/>
                    <a:pt x="9872" y="24966"/>
                  </a:cubicBezTo>
                  <a:close/>
                  <a:moveTo>
                    <a:pt x="16007" y="24966"/>
                  </a:moveTo>
                  <a:cubicBezTo>
                    <a:pt x="15921" y="24966"/>
                    <a:pt x="15892" y="25023"/>
                    <a:pt x="15835" y="25023"/>
                  </a:cubicBezTo>
                  <a:lnTo>
                    <a:pt x="15978" y="25508"/>
                  </a:lnTo>
                  <a:cubicBezTo>
                    <a:pt x="16035" y="25508"/>
                    <a:pt x="16064" y="25480"/>
                    <a:pt x="16149" y="25480"/>
                  </a:cubicBezTo>
                  <a:lnTo>
                    <a:pt x="16007" y="24966"/>
                  </a:lnTo>
                  <a:close/>
                  <a:moveTo>
                    <a:pt x="10728" y="25166"/>
                  </a:moveTo>
                  <a:lnTo>
                    <a:pt x="10643" y="25679"/>
                  </a:lnTo>
                  <a:cubicBezTo>
                    <a:pt x="10728" y="25679"/>
                    <a:pt x="10757" y="25736"/>
                    <a:pt x="10814" y="25736"/>
                  </a:cubicBezTo>
                  <a:lnTo>
                    <a:pt x="10899" y="25194"/>
                  </a:lnTo>
                  <a:cubicBezTo>
                    <a:pt x="10814" y="25194"/>
                    <a:pt x="10785" y="25166"/>
                    <a:pt x="10728" y="25166"/>
                  </a:cubicBezTo>
                  <a:close/>
                  <a:moveTo>
                    <a:pt x="15179" y="25166"/>
                  </a:moveTo>
                  <a:cubicBezTo>
                    <a:pt x="15094" y="25166"/>
                    <a:pt x="15065" y="25194"/>
                    <a:pt x="15008" y="25194"/>
                  </a:cubicBezTo>
                  <a:lnTo>
                    <a:pt x="15094" y="25736"/>
                  </a:lnTo>
                  <a:cubicBezTo>
                    <a:pt x="15179" y="25736"/>
                    <a:pt x="15208" y="25679"/>
                    <a:pt x="15293" y="25679"/>
                  </a:cubicBezTo>
                  <a:lnTo>
                    <a:pt x="15179" y="25166"/>
                  </a:lnTo>
                  <a:close/>
                  <a:moveTo>
                    <a:pt x="11584" y="25251"/>
                  </a:moveTo>
                  <a:lnTo>
                    <a:pt x="11556" y="25793"/>
                  </a:lnTo>
                  <a:cubicBezTo>
                    <a:pt x="11613" y="25822"/>
                    <a:pt x="11641" y="25822"/>
                    <a:pt x="11727" y="25822"/>
                  </a:cubicBezTo>
                  <a:lnTo>
                    <a:pt x="11755" y="25280"/>
                  </a:lnTo>
                  <a:cubicBezTo>
                    <a:pt x="11698" y="25251"/>
                    <a:pt x="11641" y="25251"/>
                    <a:pt x="11584" y="25251"/>
                  </a:cubicBezTo>
                  <a:close/>
                  <a:moveTo>
                    <a:pt x="14323" y="25251"/>
                  </a:moveTo>
                  <a:cubicBezTo>
                    <a:pt x="14266" y="25308"/>
                    <a:pt x="14209" y="25308"/>
                    <a:pt x="14152" y="25308"/>
                  </a:cubicBezTo>
                  <a:lnTo>
                    <a:pt x="14209" y="25822"/>
                  </a:lnTo>
                  <a:cubicBezTo>
                    <a:pt x="14295" y="25793"/>
                    <a:pt x="14323" y="25793"/>
                    <a:pt x="14409" y="25793"/>
                  </a:cubicBezTo>
                  <a:lnTo>
                    <a:pt x="14323" y="25251"/>
                  </a:lnTo>
                  <a:close/>
                  <a:moveTo>
                    <a:pt x="12440" y="25337"/>
                  </a:moveTo>
                  <a:lnTo>
                    <a:pt x="12440" y="25879"/>
                  </a:lnTo>
                  <a:lnTo>
                    <a:pt x="12611" y="25879"/>
                  </a:lnTo>
                  <a:lnTo>
                    <a:pt x="12611" y="25337"/>
                  </a:lnTo>
                  <a:close/>
                  <a:moveTo>
                    <a:pt x="13296" y="25337"/>
                  </a:moveTo>
                  <a:lnTo>
                    <a:pt x="13325" y="25879"/>
                  </a:lnTo>
                  <a:lnTo>
                    <a:pt x="13496" y="25879"/>
                  </a:lnTo>
                  <a:lnTo>
                    <a:pt x="13467" y="25337"/>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1" name="Google Shape;341;p11"/>
          <p:cNvGrpSpPr/>
          <p:nvPr/>
        </p:nvGrpSpPr>
        <p:grpSpPr>
          <a:xfrm>
            <a:off x="312525" y="3552038"/>
            <a:ext cx="1034036" cy="667673"/>
            <a:chOff x="508625" y="3017550"/>
            <a:chExt cx="1034036" cy="667673"/>
          </a:xfrm>
        </p:grpSpPr>
        <p:sp>
          <p:nvSpPr>
            <p:cNvPr id="342" name="Google Shape;342;p11"/>
            <p:cNvSpPr/>
            <p:nvPr/>
          </p:nvSpPr>
          <p:spPr>
            <a:xfrm>
              <a:off x="508625" y="3017550"/>
              <a:ext cx="1034036" cy="236158"/>
            </a:xfrm>
            <a:custGeom>
              <a:rect b="b" l="l" r="r" t="t"/>
              <a:pathLst>
                <a:path extrusionOk="0" h="2483" w="10872">
                  <a:moveTo>
                    <a:pt x="0" y="0"/>
                  </a:moveTo>
                  <a:lnTo>
                    <a:pt x="0" y="2483"/>
                  </a:lnTo>
                  <a:lnTo>
                    <a:pt x="10871" y="2483"/>
                  </a:lnTo>
                  <a:lnTo>
                    <a:pt x="1087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11"/>
            <p:cNvSpPr/>
            <p:nvPr/>
          </p:nvSpPr>
          <p:spPr>
            <a:xfrm>
              <a:off x="847784" y="3169536"/>
              <a:ext cx="95110" cy="515686"/>
            </a:xfrm>
            <a:custGeom>
              <a:rect b="b" l="l" r="r" t="t"/>
              <a:pathLst>
                <a:path extrusionOk="0" h="5422" w="1000">
                  <a:moveTo>
                    <a:pt x="1" y="0"/>
                  </a:moveTo>
                  <a:lnTo>
                    <a:pt x="1" y="5421"/>
                  </a:lnTo>
                  <a:lnTo>
                    <a:pt x="1000" y="5421"/>
                  </a:lnTo>
                  <a:lnTo>
                    <a:pt x="100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4" name="Google Shape;344;p11"/>
          <p:cNvSpPr/>
          <p:nvPr/>
        </p:nvSpPr>
        <p:spPr>
          <a:xfrm>
            <a:off x="6945375" y="3882178"/>
            <a:ext cx="802759" cy="1137904"/>
          </a:xfrm>
          <a:custGeom>
            <a:rect b="b" l="l" r="r" t="t"/>
            <a:pathLst>
              <a:path extrusionOk="0" h="14895" w="10508">
                <a:moveTo>
                  <a:pt x="1" y="1"/>
                </a:moveTo>
                <a:lnTo>
                  <a:pt x="1" y="14894"/>
                </a:lnTo>
                <a:lnTo>
                  <a:pt x="366" y="14894"/>
                </a:lnTo>
                <a:cubicBezTo>
                  <a:pt x="376" y="14894"/>
                  <a:pt x="386" y="14895"/>
                  <a:pt x="396" y="14895"/>
                </a:cubicBezTo>
                <a:cubicBezTo>
                  <a:pt x="9911" y="14895"/>
                  <a:pt x="10508" y="669"/>
                  <a:pt x="1034" y="31"/>
                </a:cubicBezTo>
                <a:cubicBezTo>
                  <a:pt x="670" y="1"/>
                  <a:pt x="335" y="1"/>
                  <a:pt x="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5" name="Google Shape;345;p11"/>
          <p:cNvGrpSpPr/>
          <p:nvPr/>
        </p:nvGrpSpPr>
        <p:grpSpPr>
          <a:xfrm flipH="1">
            <a:off x="-8" y="4623237"/>
            <a:ext cx="3096337" cy="96586"/>
            <a:chOff x="6040392" y="334012"/>
            <a:chExt cx="3096337" cy="96586"/>
          </a:xfrm>
        </p:grpSpPr>
        <p:sp>
          <p:nvSpPr>
            <p:cNvPr id="346" name="Google Shape;346;p11"/>
            <p:cNvSpPr/>
            <p:nvPr/>
          </p:nvSpPr>
          <p:spPr>
            <a:xfrm>
              <a:off x="6232650" y="376650"/>
              <a:ext cx="2904078" cy="11300"/>
            </a:xfrm>
            <a:custGeom>
              <a:rect b="b" l="l" r="r" t="t"/>
              <a:pathLst>
                <a:path extrusionOk="0" h="335" w="21703">
                  <a:moveTo>
                    <a:pt x="0" y="0"/>
                  </a:moveTo>
                  <a:lnTo>
                    <a:pt x="0" y="335"/>
                  </a:lnTo>
                  <a:lnTo>
                    <a:pt x="21703" y="335"/>
                  </a:lnTo>
                  <a:lnTo>
                    <a:pt x="2170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11"/>
            <p:cNvSpPr/>
            <p:nvPr/>
          </p:nvSpPr>
          <p:spPr>
            <a:xfrm>
              <a:off x="6040392" y="334012"/>
              <a:ext cx="96586" cy="96586"/>
            </a:xfrm>
            <a:custGeom>
              <a:rect b="b" l="l" r="r" t="t"/>
              <a:pathLst>
                <a:path extrusionOk="0" h="1057" w="1057">
                  <a:moveTo>
                    <a:pt x="514" y="1"/>
                  </a:moveTo>
                  <a:cubicBezTo>
                    <a:pt x="229" y="1"/>
                    <a:pt x="0" y="229"/>
                    <a:pt x="0" y="514"/>
                  </a:cubicBezTo>
                  <a:cubicBezTo>
                    <a:pt x="0" y="828"/>
                    <a:pt x="229" y="1056"/>
                    <a:pt x="514" y="1056"/>
                  </a:cubicBezTo>
                  <a:cubicBezTo>
                    <a:pt x="828" y="1056"/>
                    <a:pt x="1056" y="828"/>
                    <a:pt x="1056" y="514"/>
                  </a:cubicBezTo>
                  <a:cubicBezTo>
                    <a:pt x="1056" y="229"/>
                    <a:pt x="828" y="1"/>
                    <a:pt x="51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8" name="Google Shape;348;p11"/>
          <p:cNvGrpSpPr/>
          <p:nvPr/>
        </p:nvGrpSpPr>
        <p:grpSpPr>
          <a:xfrm>
            <a:off x="1756950" y="4424363"/>
            <a:ext cx="895950" cy="53525"/>
            <a:chOff x="4112025" y="3997975"/>
            <a:chExt cx="895950" cy="53525"/>
          </a:xfrm>
        </p:grpSpPr>
        <p:sp>
          <p:nvSpPr>
            <p:cNvPr id="349" name="Google Shape;349;p11"/>
            <p:cNvSpPr/>
            <p:nvPr/>
          </p:nvSpPr>
          <p:spPr>
            <a:xfrm>
              <a:off x="4954450" y="3997975"/>
              <a:ext cx="53525" cy="53525"/>
            </a:xfrm>
            <a:custGeom>
              <a:rect b="b" l="l" r="r" t="t"/>
              <a:pathLst>
                <a:path extrusionOk="0" h="2141" w="2141">
                  <a:moveTo>
                    <a:pt x="1085" y="1"/>
                  </a:moveTo>
                  <a:cubicBezTo>
                    <a:pt x="457" y="1"/>
                    <a:pt x="0" y="457"/>
                    <a:pt x="0" y="1085"/>
                  </a:cubicBezTo>
                  <a:cubicBezTo>
                    <a:pt x="0" y="1684"/>
                    <a:pt x="514" y="2141"/>
                    <a:pt x="1085" y="2141"/>
                  </a:cubicBezTo>
                  <a:cubicBezTo>
                    <a:pt x="1684" y="2141"/>
                    <a:pt x="2140" y="1684"/>
                    <a:pt x="2140" y="1085"/>
                  </a:cubicBezTo>
                  <a:cubicBezTo>
                    <a:pt x="2140" y="457"/>
                    <a:pt x="1684" y="1"/>
                    <a:pt x="10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11"/>
            <p:cNvSpPr/>
            <p:nvPr/>
          </p:nvSpPr>
          <p:spPr>
            <a:xfrm>
              <a:off x="4744025" y="3997975"/>
              <a:ext cx="53525" cy="53525"/>
            </a:xfrm>
            <a:custGeom>
              <a:rect b="b" l="l" r="r" t="t"/>
              <a:pathLst>
                <a:path extrusionOk="0" h="2141" w="2141">
                  <a:moveTo>
                    <a:pt x="1085" y="1"/>
                  </a:moveTo>
                  <a:cubicBezTo>
                    <a:pt x="457" y="1"/>
                    <a:pt x="0" y="457"/>
                    <a:pt x="0" y="1085"/>
                  </a:cubicBezTo>
                  <a:cubicBezTo>
                    <a:pt x="0" y="1684"/>
                    <a:pt x="457" y="2141"/>
                    <a:pt x="1085" y="2141"/>
                  </a:cubicBezTo>
                  <a:cubicBezTo>
                    <a:pt x="1684" y="2141"/>
                    <a:pt x="2140" y="1684"/>
                    <a:pt x="2140" y="1085"/>
                  </a:cubicBezTo>
                  <a:cubicBezTo>
                    <a:pt x="2140" y="457"/>
                    <a:pt x="1684" y="1"/>
                    <a:pt x="10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11"/>
            <p:cNvSpPr/>
            <p:nvPr/>
          </p:nvSpPr>
          <p:spPr>
            <a:xfrm>
              <a:off x="4533600" y="3997975"/>
              <a:ext cx="53525" cy="53525"/>
            </a:xfrm>
            <a:custGeom>
              <a:rect b="b" l="l" r="r" t="t"/>
              <a:pathLst>
                <a:path extrusionOk="0" h="2141" w="2141">
                  <a:moveTo>
                    <a:pt x="1085" y="1"/>
                  </a:moveTo>
                  <a:cubicBezTo>
                    <a:pt x="457" y="1"/>
                    <a:pt x="0" y="457"/>
                    <a:pt x="0" y="1085"/>
                  </a:cubicBezTo>
                  <a:cubicBezTo>
                    <a:pt x="0" y="1684"/>
                    <a:pt x="457" y="2141"/>
                    <a:pt x="1085" y="2141"/>
                  </a:cubicBezTo>
                  <a:cubicBezTo>
                    <a:pt x="1684" y="2141"/>
                    <a:pt x="2140" y="1684"/>
                    <a:pt x="2140" y="1085"/>
                  </a:cubicBezTo>
                  <a:cubicBezTo>
                    <a:pt x="2140" y="457"/>
                    <a:pt x="1684" y="1"/>
                    <a:pt x="10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11"/>
            <p:cNvSpPr/>
            <p:nvPr/>
          </p:nvSpPr>
          <p:spPr>
            <a:xfrm>
              <a:off x="4322450" y="3997975"/>
              <a:ext cx="53525" cy="53525"/>
            </a:xfrm>
            <a:custGeom>
              <a:rect b="b" l="l" r="r" t="t"/>
              <a:pathLst>
                <a:path extrusionOk="0" h="2141" w="2141">
                  <a:moveTo>
                    <a:pt x="1057" y="1"/>
                  </a:moveTo>
                  <a:cubicBezTo>
                    <a:pt x="457" y="1"/>
                    <a:pt x="1" y="457"/>
                    <a:pt x="1" y="1085"/>
                  </a:cubicBezTo>
                  <a:cubicBezTo>
                    <a:pt x="1" y="1684"/>
                    <a:pt x="486" y="2141"/>
                    <a:pt x="1057" y="2141"/>
                  </a:cubicBezTo>
                  <a:cubicBezTo>
                    <a:pt x="1684" y="2141"/>
                    <a:pt x="2141" y="1684"/>
                    <a:pt x="2141" y="1085"/>
                  </a:cubicBezTo>
                  <a:cubicBezTo>
                    <a:pt x="2141" y="457"/>
                    <a:pt x="1684" y="1"/>
                    <a:pt x="10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11"/>
            <p:cNvSpPr/>
            <p:nvPr/>
          </p:nvSpPr>
          <p:spPr>
            <a:xfrm>
              <a:off x="4112025" y="3997975"/>
              <a:ext cx="53525" cy="53525"/>
            </a:xfrm>
            <a:custGeom>
              <a:rect b="b" l="l" r="r" t="t"/>
              <a:pathLst>
                <a:path extrusionOk="0" h="2141" w="2141">
                  <a:moveTo>
                    <a:pt x="1057" y="1"/>
                  </a:moveTo>
                  <a:cubicBezTo>
                    <a:pt x="457" y="1"/>
                    <a:pt x="1" y="457"/>
                    <a:pt x="1" y="1085"/>
                  </a:cubicBezTo>
                  <a:cubicBezTo>
                    <a:pt x="1" y="1684"/>
                    <a:pt x="457" y="2141"/>
                    <a:pt x="1057" y="2141"/>
                  </a:cubicBezTo>
                  <a:cubicBezTo>
                    <a:pt x="1656" y="2141"/>
                    <a:pt x="2141" y="1684"/>
                    <a:pt x="2141" y="1085"/>
                  </a:cubicBezTo>
                  <a:cubicBezTo>
                    <a:pt x="2141" y="457"/>
                    <a:pt x="1656" y="1"/>
                    <a:pt x="10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4" name="Google Shape;354;p11"/>
          <p:cNvGrpSpPr/>
          <p:nvPr/>
        </p:nvGrpSpPr>
        <p:grpSpPr>
          <a:xfrm>
            <a:off x="1041075" y="182339"/>
            <a:ext cx="1468465" cy="620362"/>
            <a:chOff x="2156900" y="1398050"/>
            <a:chExt cx="763275" cy="322450"/>
          </a:xfrm>
        </p:grpSpPr>
        <p:sp>
          <p:nvSpPr>
            <p:cNvPr id="355" name="Google Shape;355;p11"/>
            <p:cNvSpPr/>
            <p:nvPr/>
          </p:nvSpPr>
          <p:spPr>
            <a:xfrm>
              <a:off x="2817425" y="1618475"/>
              <a:ext cx="29975" cy="28550"/>
            </a:xfrm>
            <a:custGeom>
              <a:rect b="b" l="l" r="r" t="t"/>
              <a:pathLst>
                <a:path extrusionOk="0" h="1142" w="1199">
                  <a:moveTo>
                    <a:pt x="571" y="0"/>
                  </a:moveTo>
                  <a:cubicBezTo>
                    <a:pt x="257" y="0"/>
                    <a:pt x="0" y="257"/>
                    <a:pt x="0" y="571"/>
                  </a:cubicBezTo>
                  <a:cubicBezTo>
                    <a:pt x="0" y="628"/>
                    <a:pt x="0" y="713"/>
                    <a:pt x="29" y="771"/>
                  </a:cubicBezTo>
                  <a:cubicBezTo>
                    <a:pt x="115" y="999"/>
                    <a:pt x="343" y="1141"/>
                    <a:pt x="571" y="1141"/>
                  </a:cubicBezTo>
                  <a:cubicBezTo>
                    <a:pt x="828" y="1141"/>
                    <a:pt x="1056" y="999"/>
                    <a:pt x="1113" y="771"/>
                  </a:cubicBezTo>
                  <a:cubicBezTo>
                    <a:pt x="1142" y="713"/>
                    <a:pt x="1142" y="628"/>
                    <a:pt x="1142" y="571"/>
                  </a:cubicBezTo>
                  <a:cubicBezTo>
                    <a:pt x="1199" y="285"/>
                    <a:pt x="913" y="0"/>
                    <a:pt x="5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11"/>
            <p:cNvSpPr/>
            <p:nvPr/>
          </p:nvSpPr>
          <p:spPr>
            <a:xfrm>
              <a:off x="2817425" y="1471525"/>
              <a:ext cx="29975" cy="29275"/>
            </a:xfrm>
            <a:custGeom>
              <a:rect b="b" l="l" r="r" t="t"/>
              <a:pathLst>
                <a:path extrusionOk="0" h="1171" w="1199">
                  <a:moveTo>
                    <a:pt x="571" y="1"/>
                  </a:moveTo>
                  <a:cubicBezTo>
                    <a:pt x="257" y="1"/>
                    <a:pt x="0" y="229"/>
                    <a:pt x="0" y="571"/>
                  </a:cubicBezTo>
                  <a:cubicBezTo>
                    <a:pt x="0" y="885"/>
                    <a:pt x="257" y="1170"/>
                    <a:pt x="571" y="1170"/>
                  </a:cubicBezTo>
                  <a:cubicBezTo>
                    <a:pt x="885" y="1170"/>
                    <a:pt x="1142" y="914"/>
                    <a:pt x="1142" y="571"/>
                  </a:cubicBezTo>
                  <a:cubicBezTo>
                    <a:pt x="1199" y="286"/>
                    <a:pt x="913" y="1"/>
                    <a:pt x="5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11"/>
            <p:cNvSpPr/>
            <p:nvPr/>
          </p:nvSpPr>
          <p:spPr>
            <a:xfrm>
              <a:off x="2744675" y="1545000"/>
              <a:ext cx="28550" cy="28550"/>
            </a:xfrm>
            <a:custGeom>
              <a:rect b="b" l="l" r="r" t="t"/>
              <a:pathLst>
                <a:path extrusionOk="0" h="1142" w="1142">
                  <a:moveTo>
                    <a:pt x="571" y="0"/>
                  </a:moveTo>
                  <a:cubicBezTo>
                    <a:pt x="257" y="0"/>
                    <a:pt x="0" y="257"/>
                    <a:pt x="0" y="571"/>
                  </a:cubicBezTo>
                  <a:cubicBezTo>
                    <a:pt x="0" y="913"/>
                    <a:pt x="228" y="1142"/>
                    <a:pt x="571" y="1142"/>
                  </a:cubicBezTo>
                  <a:cubicBezTo>
                    <a:pt x="885" y="1142"/>
                    <a:pt x="1141" y="885"/>
                    <a:pt x="1141" y="571"/>
                  </a:cubicBezTo>
                  <a:cubicBezTo>
                    <a:pt x="1141" y="257"/>
                    <a:pt x="885" y="0"/>
                    <a:pt x="5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11"/>
            <p:cNvSpPr/>
            <p:nvPr/>
          </p:nvSpPr>
          <p:spPr>
            <a:xfrm>
              <a:off x="2891600" y="1545000"/>
              <a:ext cx="28575" cy="28550"/>
            </a:xfrm>
            <a:custGeom>
              <a:rect b="b" l="l" r="r" t="t"/>
              <a:pathLst>
                <a:path extrusionOk="0" h="1142" w="1143">
                  <a:moveTo>
                    <a:pt x="571" y="0"/>
                  </a:moveTo>
                  <a:cubicBezTo>
                    <a:pt x="258" y="0"/>
                    <a:pt x="1" y="257"/>
                    <a:pt x="1" y="571"/>
                  </a:cubicBezTo>
                  <a:cubicBezTo>
                    <a:pt x="1" y="913"/>
                    <a:pt x="258" y="1142"/>
                    <a:pt x="571" y="1142"/>
                  </a:cubicBezTo>
                  <a:cubicBezTo>
                    <a:pt x="885" y="1142"/>
                    <a:pt x="1142" y="885"/>
                    <a:pt x="1142" y="571"/>
                  </a:cubicBezTo>
                  <a:cubicBezTo>
                    <a:pt x="1142" y="257"/>
                    <a:pt x="885" y="0"/>
                    <a:pt x="5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11"/>
            <p:cNvSpPr/>
            <p:nvPr/>
          </p:nvSpPr>
          <p:spPr>
            <a:xfrm>
              <a:off x="2744675" y="1398050"/>
              <a:ext cx="28550" cy="28550"/>
            </a:xfrm>
            <a:custGeom>
              <a:rect b="b" l="l" r="r" t="t"/>
              <a:pathLst>
                <a:path extrusionOk="0" h="1142" w="1142">
                  <a:moveTo>
                    <a:pt x="571" y="1"/>
                  </a:moveTo>
                  <a:cubicBezTo>
                    <a:pt x="257" y="1"/>
                    <a:pt x="0" y="258"/>
                    <a:pt x="0" y="571"/>
                  </a:cubicBezTo>
                  <a:cubicBezTo>
                    <a:pt x="0" y="885"/>
                    <a:pt x="228" y="1142"/>
                    <a:pt x="571" y="1142"/>
                  </a:cubicBezTo>
                  <a:cubicBezTo>
                    <a:pt x="885" y="1142"/>
                    <a:pt x="1141" y="885"/>
                    <a:pt x="1141" y="571"/>
                  </a:cubicBezTo>
                  <a:cubicBezTo>
                    <a:pt x="1141" y="258"/>
                    <a:pt x="885" y="1"/>
                    <a:pt x="5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11"/>
            <p:cNvSpPr/>
            <p:nvPr/>
          </p:nvSpPr>
          <p:spPr>
            <a:xfrm>
              <a:off x="2891600" y="1398050"/>
              <a:ext cx="28575" cy="28550"/>
            </a:xfrm>
            <a:custGeom>
              <a:rect b="b" l="l" r="r" t="t"/>
              <a:pathLst>
                <a:path extrusionOk="0" h="1142" w="1143">
                  <a:moveTo>
                    <a:pt x="571" y="1"/>
                  </a:moveTo>
                  <a:cubicBezTo>
                    <a:pt x="258" y="1"/>
                    <a:pt x="1" y="258"/>
                    <a:pt x="1" y="571"/>
                  </a:cubicBezTo>
                  <a:cubicBezTo>
                    <a:pt x="1" y="885"/>
                    <a:pt x="258" y="1142"/>
                    <a:pt x="571" y="1142"/>
                  </a:cubicBezTo>
                  <a:cubicBezTo>
                    <a:pt x="885" y="1142"/>
                    <a:pt x="1142" y="885"/>
                    <a:pt x="1142" y="571"/>
                  </a:cubicBezTo>
                  <a:cubicBezTo>
                    <a:pt x="1142" y="258"/>
                    <a:pt x="885" y="1"/>
                    <a:pt x="5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11"/>
            <p:cNvSpPr/>
            <p:nvPr/>
          </p:nvSpPr>
          <p:spPr>
            <a:xfrm>
              <a:off x="2670475" y="1618475"/>
              <a:ext cx="29275" cy="28550"/>
            </a:xfrm>
            <a:custGeom>
              <a:rect b="b" l="l" r="r" t="t"/>
              <a:pathLst>
                <a:path extrusionOk="0" h="1142" w="1171">
                  <a:moveTo>
                    <a:pt x="571" y="0"/>
                  </a:moveTo>
                  <a:cubicBezTo>
                    <a:pt x="258" y="0"/>
                    <a:pt x="1" y="257"/>
                    <a:pt x="1" y="571"/>
                  </a:cubicBezTo>
                  <a:cubicBezTo>
                    <a:pt x="1" y="628"/>
                    <a:pt x="1" y="713"/>
                    <a:pt x="29" y="771"/>
                  </a:cubicBezTo>
                  <a:cubicBezTo>
                    <a:pt x="143" y="999"/>
                    <a:pt x="315" y="1141"/>
                    <a:pt x="571" y="1141"/>
                  </a:cubicBezTo>
                  <a:cubicBezTo>
                    <a:pt x="828" y="1141"/>
                    <a:pt x="1028" y="999"/>
                    <a:pt x="1114" y="771"/>
                  </a:cubicBezTo>
                  <a:cubicBezTo>
                    <a:pt x="1142" y="713"/>
                    <a:pt x="1142" y="628"/>
                    <a:pt x="1142" y="571"/>
                  </a:cubicBezTo>
                  <a:cubicBezTo>
                    <a:pt x="1171" y="285"/>
                    <a:pt x="914" y="0"/>
                    <a:pt x="5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11"/>
            <p:cNvSpPr/>
            <p:nvPr/>
          </p:nvSpPr>
          <p:spPr>
            <a:xfrm>
              <a:off x="2670475" y="1471525"/>
              <a:ext cx="29275" cy="29275"/>
            </a:xfrm>
            <a:custGeom>
              <a:rect b="b" l="l" r="r" t="t"/>
              <a:pathLst>
                <a:path extrusionOk="0" h="1171" w="1171">
                  <a:moveTo>
                    <a:pt x="571" y="1"/>
                  </a:moveTo>
                  <a:cubicBezTo>
                    <a:pt x="258" y="1"/>
                    <a:pt x="1" y="229"/>
                    <a:pt x="1" y="571"/>
                  </a:cubicBezTo>
                  <a:cubicBezTo>
                    <a:pt x="1" y="885"/>
                    <a:pt x="258" y="1170"/>
                    <a:pt x="571" y="1170"/>
                  </a:cubicBezTo>
                  <a:cubicBezTo>
                    <a:pt x="885" y="1170"/>
                    <a:pt x="1142" y="914"/>
                    <a:pt x="1142" y="571"/>
                  </a:cubicBezTo>
                  <a:cubicBezTo>
                    <a:pt x="1171" y="286"/>
                    <a:pt x="914" y="1"/>
                    <a:pt x="5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11"/>
            <p:cNvSpPr/>
            <p:nvPr/>
          </p:nvSpPr>
          <p:spPr>
            <a:xfrm>
              <a:off x="2744675" y="1692650"/>
              <a:ext cx="28550" cy="27850"/>
            </a:xfrm>
            <a:custGeom>
              <a:rect b="b" l="l" r="r" t="t"/>
              <a:pathLst>
                <a:path extrusionOk="0" h="1114" w="1142">
                  <a:moveTo>
                    <a:pt x="571" y="0"/>
                  </a:moveTo>
                  <a:cubicBezTo>
                    <a:pt x="257" y="0"/>
                    <a:pt x="0" y="229"/>
                    <a:pt x="0" y="543"/>
                  </a:cubicBezTo>
                  <a:cubicBezTo>
                    <a:pt x="0" y="885"/>
                    <a:pt x="228" y="1113"/>
                    <a:pt x="571" y="1113"/>
                  </a:cubicBezTo>
                  <a:cubicBezTo>
                    <a:pt x="885" y="1113"/>
                    <a:pt x="1141" y="885"/>
                    <a:pt x="1141" y="543"/>
                  </a:cubicBezTo>
                  <a:cubicBezTo>
                    <a:pt x="1141" y="229"/>
                    <a:pt x="885" y="0"/>
                    <a:pt x="5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11"/>
            <p:cNvSpPr/>
            <p:nvPr/>
          </p:nvSpPr>
          <p:spPr>
            <a:xfrm>
              <a:off x="2891600" y="1692650"/>
              <a:ext cx="28575" cy="27850"/>
            </a:xfrm>
            <a:custGeom>
              <a:rect b="b" l="l" r="r" t="t"/>
              <a:pathLst>
                <a:path extrusionOk="0" h="1114" w="1143">
                  <a:moveTo>
                    <a:pt x="571" y="0"/>
                  </a:moveTo>
                  <a:cubicBezTo>
                    <a:pt x="258" y="0"/>
                    <a:pt x="1" y="229"/>
                    <a:pt x="1" y="543"/>
                  </a:cubicBezTo>
                  <a:cubicBezTo>
                    <a:pt x="1" y="885"/>
                    <a:pt x="258" y="1113"/>
                    <a:pt x="571" y="1113"/>
                  </a:cubicBezTo>
                  <a:cubicBezTo>
                    <a:pt x="885" y="1113"/>
                    <a:pt x="1142" y="885"/>
                    <a:pt x="1142" y="543"/>
                  </a:cubicBezTo>
                  <a:cubicBezTo>
                    <a:pt x="1142" y="229"/>
                    <a:pt x="885" y="0"/>
                    <a:pt x="5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11"/>
            <p:cNvSpPr/>
            <p:nvPr/>
          </p:nvSpPr>
          <p:spPr>
            <a:xfrm>
              <a:off x="2524250" y="1618475"/>
              <a:ext cx="28550" cy="28550"/>
            </a:xfrm>
            <a:custGeom>
              <a:rect b="b" l="l" r="r" t="t"/>
              <a:pathLst>
                <a:path extrusionOk="0" h="1142" w="1142">
                  <a:moveTo>
                    <a:pt x="571" y="0"/>
                  </a:moveTo>
                  <a:cubicBezTo>
                    <a:pt x="258" y="0"/>
                    <a:pt x="1" y="257"/>
                    <a:pt x="1" y="571"/>
                  </a:cubicBezTo>
                  <a:cubicBezTo>
                    <a:pt x="1" y="628"/>
                    <a:pt x="1" y="713"/>
                    <a:pt x="29" y="771"/>
                  </a:cubicBezTo>
                  <a:cubicBezTo>
                    <a:pt x="115" y="999"/>
                    <a:pt x="315" y="1141"/>
                    <a:pt x="571" y="1141"/>
                  </a:cubicBezTo>
                  <a:cubicBezTo>
                    <a:pt x="828" y="1141"/>
                    <a:pt x="1028" y="999"/>
                    <a:pt x="1113" y="771"/>
                  </a:cubicBezTo>
                  <a:cubicBezTo>
                    <a:pt x="1142" y="713"/>
                    <a:pt x="1142" y="628"/>
                    <a:pt x="1142" y="571"/>
                  </a:cubicBezTo>
                  <a:cubicBezTo>
                    <a:pt x="1142" y="285"/>
                    <a:pt x="885" y="0"/>
                    <a:pt x="5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11"/>
            <p:cNvSpPr/>
            <p:nvPr/>
          </p:nvSpPr>
          <p:spPr>
            <a:xfrm>
              <a:off x="2524250" y="1471525"/>
              <a:ext cx="28550" cy="29275"/>
            </a:xfrm>
            <a:custGeom>
              <a:rect b="b" l="l" r="r" t="t"/>
              <a:pathLst>
                <a:path extrusionOk="0" h="1171" w="1142">
                  <a:moveTo>
                    <a:pt x="571" y="1"/>
                  </a:moveTo>
                  <a:cubicBezTo>
                    <a:pt x="258" y="1"/>
                    <a:pt x="1" y="229"/>
                    <a:pt x="1" y="571"/>
                  </a:cubicBezTo>
                  <a:cubicBezTo>
                    <a:pt x="1" y="885"/>
                    <a:pt x="258" y="1170"/>
                    <a:pt x="571" y="1170"/>
                  </a:cubicBezTo>
                  <a:cubicBezTo>
                    <a:pt x="885" y="1170"/>
                    <a:pt x="1142" y="914"/>
                    <a:pt x="1142" y="571"/>
                  </a:cubicBezTo>
                  <a:cubicBezTo>
                    <a:pt x="1142" y="286"/>
                    <a:pt x="885" y="1"/>
                    <a:pt x="5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11"/>
            <p:cNvSpPr/>
            <p:nvPr/>
          </p:nvSpPr>
          <p:spPr>
            <a:xfrm>
              <a:off x="2450075" y="1545000"/>
              <a:ext cx="29975" cy="28550"/>
            </a:xfrm>
            <a:custGeom>
              <a:rect b="b" l="l" r="r" t="t"/>
              <a:pathLst>
                <a:path extrusionOk="0" h="1142" w="1199">
                  <a:moveTo>
                    <a:pt x="571" y="0"/>
                  </a:moveTo>
                  <a:cubicBezTo>
                    <a:pt x="257" y="0"/>
                    <a:pt x="0" y="257"/>
                    <a:pt x="0" y="571"/>
                  </a:cubicBezTo>
                  <a:cubicBezTo>
                    <a:pt x="0" y="913"/>
                    <a:pt x="257" y="1142"/>
                    <a:pt x="571" y="1142"/>
                  </a:cubicBezTo>
                  <a:cubicBezTo>
                    <a:pt x="913" y="1142"/>
                    <a:pt x="1142" y="885"/>
                    <a:pt x="1142" y="571"/>
                  </a:cubicBezTo>
                  <a:cubicBezTo>
                    <a:pt x="1199" y="257"/>
                    <a:pt x="913" y="0"/>
                    <a:pt x="5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11"/>
            <p:cNvSpPr/>
            <p:nvPr/>
          </p:nvSpPr>
          <p:spPr>
            <a:xfrm>
              <a:off x="2597000" y="1545000"/>
              <a:ext cx="30000" cy="28550"/>
            </a:xfrm>
            <a:custGeom>
              <a:rect b="b" l="l" r="r" t="t"/>
              <a:pathLst>
                <a:path extrusionOk="0" h="1142" w="1200">
                  <a:moveTo>
                    <a:pt x="600" y="0"/>
                  </a:moveTo>
                  <a:cubicBezTo>
                    <a:pt x="258" y="0"/>
                    <a:pt x="1" y="257"/>
                    <a:pt x="1" y="571"/>
                  </a:cubicBezTo>
                  <a:cubicBezTo>
                    <a:pt x="1" y="913"/>
                    <a:pt x="258" y="1142"/>
                    <a:pt x="600" y="1142"/>
                  </a:cubicBezTo>
                  <a:cubicBezTo>
                    <a:pt x="914" y="1142"/>
                    <a:pt x="1171" y="885"/>
                    <a:pt x="1171" y="571"/>
                  </a:cubicBezTo>
                  <a:cubicBezTo>
                    <a:pt x="1199" y="257"/>
                    <a:pt x="914" y="0"/>
                    <a:pt x="6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11"/>
            <p:cNvSpPr/>
            <p:nvPr/>
          </p:nvSpPr>
          <p:spPr>
            <a:xfrm>
              <a:off x="2450075" y="1398050"/>
              <a:ext cx="29975" cy="28550"/>
            </a:xfrm>
            <a:custGeom>
              <a:rect b="b" l="l" r="r" t="t"/>
              <a:pathLst>
                <a:path extrusionOk="0" h="1142" w="1199">
                  <a:moveTo>
                    <a:pt x="571" y="1"/>
                  </a:moveTo>
                  <a:cubicBezTo>
                    <a:pt x="257" y="1"/>
                    <a:pt x="0" y="258"/>
                    <a:pt x="0" y="571"/>
                  </a:cubicBezTo>
                  <a:cubicBezTo>
                    <a:pt x="0" y="885"/>
                    <a:pt x="257" y="1142"/>
                    <a:pt x="571" y="1142"/>
                  </a:cubicBezTo>
                  <a:cubicBezTo>
                    <a:pt x="913" y="1142"/>
                    <a:pt x="1142" y="885"/>
                    <a:pt x="1142" y="571"/>
                  </a:cubicBezTo>
                  <a:cubicBezTo>
                    <a:pt x="1199" y="258"/>
                    <a:pt x="913" y="1"/>
                    <a:pt x="5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11"/>
            <p:cNvSpPr/>
            <p:nvPr/>
          </p:nvSpPr>
          <p:spPr>
            <a:xfrm>
              <a:off x="2597000" y="1398050"/>
              <a:ext cx="30000" cy="28550"/>
            </a:xfrm>
            <a:custGeom>
              <a:rect b="b" l="l" r="r" t="t"/>
              <a:pathLst>
                <a:path extrusionOk="0" h="1142" w="1200">
                  <a:moveTo>
                    <a:pt x="600" y="1"/>
                  </a:moveTo>
                  <a:cubicBezTo>
                    <a:pt x="258" y="1"/>
                    <a:pt x="1" y="258"/>
                    <a:pt x="1" y="571"/>
                  </a:cubicBezTo>
                  <a:cubicBezTo>
                    <a:pt x="1" y="885"/>
                    <a:pt x="258" y="1142"/>
                    <a:pt x="600" y="1142"/>
                  </a:cubicBezTo>
                  <a:cubicBezTo>
                    <a:pt x="914" y="1142"/>
                    <a:pt x="1171" y="885"/>
                    <a:pt x="1171" y="571"/>
                  </a:cubicBezTo>
                  <a:cubicBezTo>
                    <a:pt x="1199" y="258"/>
                    <a:pt x="914" y="1"/>
                    <a:pt x="6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11"/>
            <p:cNvSpPr/>
            <p:nvPr/>
          </p:nvSpPr>
          <p:spPr>
            <a:xfrm>
              <a:off x="2377325" y="1618475"/>
              <a:ext cx="28550" cy="28550"/>
            </a:xfrm>
            <a:custGeom>
              <a:rect b="b" l="l" r="r" t="t"/>
              <a:pathLst>
                <a:path extrusionOk="0" h="1142" w="1142">
                  <a:moveTo>
                    <a:pt x="571" y="0"/>
                  </a:moveTo>
                  <a:cubicBezTo>
                    <a:pt x="257" y="0"/>
                    <a:pt x="0" y="257"/>
                    <a:pt x="0" y="571"/>
                  </a:cubicBezTo>
                  <a:cubicBezTo>
                    <a:pt x="0" y="628"/>
                    <a:pt x="0" y="713"/>
                    <a:pt x="29" y="771"/>
                  </a:cubicBezTo>
                  <a:cubicBezTo>
                    <a:pt x="143" y="999"/>
                    <a:pt x="314" y="1141"/>
                    <a:pt x="571" y="1141"/>
                  </a:cubicBezTo>
                  <a:cubicBezTo>
                    <a:pt x="828" y="1141"/>
                    <a:pt x="1027" y="999"/>
                    <a:pt x="1113" y="771"/>
                  </a:cubicBezTo>
                  <a:cubicBezTo>
                    <a:pt x="1141" y="713"/>
                    <a:pt x="1141" y="628"/>
                    <a:pt x="1141" y="571"/>
                  </a:cubicBezTo>
                  <a:cubicBezTo>
                    <a:pt x="1141" y="285"/>
                    <a:pt x="885" y="0"/>
                    <a:pt x="5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11"/>
            <p:cNvSpPr/>
            <p:nvPr/>
          </p:nvSpPr>
          <p:spPr>
            <a:xfrm>
              <a:off x="2377325" y="1471525"/>
              <a:ext cx="28550" cy="29275"/>
            </a:xfrm>
            <a:custGeom>
              <a:rect b="b" l="l" r="r" t="t"/>
              <a:pathLst>
                <a:path extrusionOk="0" h="1171" w="1142">
                  <a:moveTo>
                    <a:pt x="571" y="1"/>
                  </a:moveTo>
                  <a:cubicBezTo>
                    <a:pt x="257" y="1"/>
                    <a:pt x="0" y="229"/>
                    <a:pt x="0" y="571"/>
                  </a:cubicBezTo>
                  <a:cubicBezTo>
                    <a:pt x="0" y="885"/>
                    <a:pt x="257" y="1170"/>
                    <a:pt x="571" y="1170"/>
                  </a:cubicBezTo>
                  <a:cubicBezTo>
                    <a:pt x="885" y="1170"/>
                    <a:pt x="1141" y="914"/>
                    <a:pt x="1141" y="571"/>
                  </a:cubicBezTo>
                  <a:cubicBezTo>
                    <a:pt x="1141" y="286"/>
                    <a:pt x="885" y="1"/>
                    <a:pt x="5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11"/>
            <p:cNvSpPr/>
            <p:nvPr/>
          </p:nvSpPr>
          <p:spPr>
            <a:xfrm>
              <a:off x="2450075" y="1692650"/>
              <a:ext cx="29975" cy="27850"/>
            </a:xfrm>
            <a:custGeom>
              <a:rect b="b" l="l" r="r" t="t"/>
              <a:pathLst>
                <a:path extrusionOk="0" h="1114" w="1199">
                  <a:moveTo>
                    <a:pt x="571" y="0"/>
                  </a:moveTo>
                  <a:cubicBezTo>
                    <a:pt x="257" y="0"/>
                    <a:pt x="0" y="229"/>
                    <a:pt x="0" y="543"/>
                  </a:cubicBezTo>
                  <a:cubicBezTo>
                    <a:pt x="0" y="885"/>
                    <a:pt x="257" y="1113"/>
                    <a:pt x="571" y="1113"/>
                  </a:cubicBezTo>
                  <a:cubicBezTo>
                    <a:pt x="913" y="1113"/>
                    <a:pt x="1142" y="885"/>
                    <a:pt x="1142" y="543"/>
                  </a:cubicBezTo>
                  <a:cubicBezTo>
                    <a:pt x="1199" y="229"/>
                    <a:pt x="913" y="0"/>
                    <a:pt x="5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11"/>
            <p:cNvSpPr/>
            <p:nvPr/>
          </p:nvSpPr>
          <p:spPr>
            <a:xfrm>
              <a:off x="2597000" y="1692650"/>
              <a:ext cx="30000" cy="27850"/>
            </a:xfrm>
            <a:custGeom>
              <a:rect b="b" l="l" r="r" t="t"/>
              <a:pathLst>
                <a:path extrusionOk="0" h="1114" w="1200">
                  <a:moveTo>
                    <a:pt x="600" y="0"/>
                  </a:moveTo>
                  <a:cubicBezTo>
                    <a:pt x="258" y="0"/>
                    <a:pt x="1" y="229"/>
                    <a:pt x="1" y="543"/>
                  </a:cubicBezTo>
                  <a:cubicBezTo>
                    <a:pt x="1" y="885"/>
                    <a:pt x="258" y="1113"/>
                    <a:pt x="600" y="1113"/>
                  </a:cubicBezTo>
                  <a:cubicBezTo>
                    <a:pt x="914" y="1113"/>
                    <a:pt x="1171" y="885"/>
                    <a:pt x="1171" y="543"/>
                  </a:cubicBezTo>
                  <a:cubicBezTo>
                    <a:pt x="1199" y="229"/>
                    <a:pt x="914" y="0"/>
                    <a:pt x="6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11"/>
            <p:cNvSpPr/>
            <p:nvPr/>
          </p:nvSpPr>
          <p:spPr>
            <a:xfrm>
              <a:off x="2230375" y="1618475"/>
              <a:ext cx="29275" cy="28550"/>
            </a:xfrm>
            <a:custGeom>
              <a:rect b="b" l="l" r="r" t="t"/>
              <a:pathLst>
                <a:path extrusionOk="0" h="1142" w="1171">
                  <a:moveTo>
                    <a:pt x="571" y="0"/>
                  </a:moveTo>
                  <a:cubicBezTo>
                    <a:pt x="229" y="0"/>
                    <a:pt x="0" y="257"/>
                    <a:pt x="0" y="571"/>
                  </a:cubicBezTo>
                  <a:cubicBezTo>
                    <a:pt x="0" y="628"/>
                    <a:pt x="0" y="713"/>
                    <a:pt x="29" y="771"/>
                  </a:cubicBezTo>
                  <a:cubicBezTo>
                    <a:pt x="86" y="999"/>
                    <a:pt x="314" y="1141"/>
                    <a:pt x="571" y="1141"/>
                  </a:cubicBezTo>
                  <a:cubicBezTo>
                    <a:pt x="799" y="1141"/>
                    <a:pt x="1028" y="999"/>
                    <a:pt x="1085" y="771"/>
                  </a:cubicBezTo>
                  <a:cubicBezTo>
                    <a:pt x="1142" y="713"/>
                    <a:pt x="1142" y="628"/>
                    <a:pt x="1142" y="571"/>
                  </a:cubicBezTo>
                  <a:cubicBezTo>
                    <a:pt x="1170" y="285"/>
                    <a:pt x="885" y="0"/>
                    <a:pt x="5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11"/>
            <p:cNvSpPr/>
            <p:nvPr/>
          </p:nvSpPr>
          <p:spPr>
            <a:xfrm>
              <a:off x="2230375" y="1471525"/>
              <a:ext cx="29275" cy="29275"/>
            </a:xfrm>
            <a:custGeom>
              <a:rect b="b" l="l" r="r" t="t"/>
              <a:pathLst>
                <a:path extrusionOk="0" h="1171" w="1171">
                  <a:moveTo>
                    <a:pt x="571" y="1"/>
                  </a:moveTo>
                  <a:cubicBezTo>
                    <a:pt x="229" y="1"/>
                    <a:pt x="0" y="229"/>
                    <a:pt x="0" y="571"/>
                  </a:cubicBezTo>
                  <a:cubicBezTo>
                    <a:pt x="0" y="885"/>
                    <a:pt x="229" y="1170"/>
                    <a:pt x="571" y="1170"/>
                  </a:cubicBezTo>
                  <a:cubicBezTo>
                    <a:pt x="885" y="1170"/>
                    <a:pt x="1142" y="914"/>
                    <a:pt x="1142" y="571"/>
                  </a:cubicBezTo>
                  <a:cubicBezTo>
                    <a:pt x="1170" y="286"/>
                    <a:pt x="885" y="1"/>
                    <a:pt x="5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11"/>
            <p:cNvSpPr/>
            <p:nvPr/>
          </p:nvSpPr>
          <p:spPr>
            <a:xfrm>
              <a:off x="2156900" y="1545000"/>
              <a:ext cx="28550" cy="28550"/>
            </a:xfrm>
            <a:custGeom>
              <a:rect b="b" l="l" r="r" t="t"/>
              <a:pathLst>
                <a:path extrusionOk="0" h="1142" w="1142">
                  <a:moveTo>
                    <a:pt x="571" y="0"/>
                  </a:moveTo>
                  <a:cubicBezTo>
                    <a:pt x="257" y="0"/>
                    <a:pt x="1" y="257"/>
                    <a:pt x="1" y="571"/>
                  </a:cubicBezTo>
                  <a:cubicBezTo>
                    <a:pt x="1" y="913"/>
                    <a:pt x="257" y="1142"/>
                    <a:pt x="571" y="1142"/>
                  </a:cubicBezTo>
                  <a:cubicBezTo>
                    <a:pt x="885" y="1142"/>
                    <a:pt x="1142" y="885"/>
                    <a:pt x="1142" y="571"/>
                  </a:cubicBezTo>
                  <a:cubicBezTo>
                    <a:pt x="1142" y="257"/>
                    <a:pt x="885" y="0"/>
                    <a:pt x="5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11"/>
            <p:cNvSpPr/>
            <p:nvPr/>
          </p:nvSpPr>
          <p:spPr>
            <a:xfrm>
              <a:off x="2303125" y="1545000"/>
              <a:ext cx="29275" cy="28550"/>
            </a:xfrm>
            <a:custGeom>
              <a:rect b="b" l="l" r="r" t="t"/>
              <a:pathLst>
                <a:path extrusionOk="0" h="1142" w="1171">
                  <a:moveTo>
                    <a:pt x="571" y="0"/>
                  </a:moveTo>
                  <a:cubicBezTo>
                    <a:pt x="258" y="0"/>
                    <a:pt x="1" y="257"/>
                    <a:pt x="1" y="571"/>
                  </a:cubicBezTo>
                  <a:cubicBezTo>
                    <a:pt x="1" y="913"/>
                    <a:pt x="258" y="1142"/>
                    <a:pt x="571" y="1142"/>
                  </a:cubicBezTo>
                  <a:cubicBezTo>
                    <a:pt x="885" y="1142"/>
                    <a:pt x="1142" y="885"/>
                    <a:pt x="1142" y="571"/>
                  </a:cubicBezTo>
                  <a:cubicBezTo>
                    <a:pt x="1171" y="257"/>
                    <a:pt x="942" y="0"/>
                    <a:pt x="5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11"/>
            <p:cNvSpPr/>
            <p:nvPr/>
          </p:nvSpPr>
          <p:spPr>
            <a:xfrm>
              <a:off x="2156900" y="1398050"/>
              <a:ext cx="28550" cy="28550"/>
            </a:xfrm>
            <a:custGeom>
              <a:rect b="b" l="l" r="r" t="t"/>
              <a:pathLst>
                <a:path extrusionOk="0" h="1142" w="1142">
                  <a:moveTo>
                    <a:pt x="571" y="1"/>
                  </a:moveTo>
                  <a:cubicBezTo>
                    <a:pt x="257" y="1"/>
                    <a:pt x="1" y="258"/>
                    <a:pt x="1" y="571"/>
                  </a:cubicBezTo>
                  <a:cubicBezTo>
                    <a:pt x="1" y="885"/>
                    <a:pt x="257" y="1142"/>
                    <a:pt x="571" y="1142"/>
                  </a:cubicBezTo>
                  <a:cubicBezTo>
                    <a:pt x="885" y="1142"/>
                    <a:pt x="1142" y="885"/>
                    <a:pt x="1142" y="571"/>
                  </a:cubicBezTo>
                  <a:cubicBezTo>
                    <a:pt x="1142" y="258"/>
                    <a:pt x="885" y="1"/>
                    <a:pt x="5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11"/>
            <p:cNvSpPr/>
            <p:nvPr/>
          </p:nvSpPr>
          <p:spPr>
            <a:xfrm>
              <a:off x="2303125" y="1398050"/>
              <a:ext cx="29275" cy="28550"/>
            </a:xfrm>
            <a:custGeom>
              <a:rect b="b" l="l" r="r" t="t"/>
              <a:pathLst>
                <a:path extrusionOk="0" h="1142" w="1171">
                  <a:moveTo>
                    <a:pt x="571" y="1"/>
                  </a:moveTo>
                  <a:cubicBezTo>
                    <a:pt x="258" y="1"/>
                    <a:pt x="1" y="258"/>
                    <a:pt x="1" y="571"/>
                  </a:cubicBezTo>
                  <a:cubicBezTo>
                    <a:pt x="1" y="885"/>
                    <a:pt x="258" y="1142"/>
                    <a:pt x="571" y="1142"/>
                  </a:cubicBezTo>
                  <a:cubicBezTo>
                    <a:pt x="885" y="1142"/>
                    <a:pt x="1142" y="885"/>
                    <a:pt x="1142" y="571"/>
                  </a:cubicBezTo>
                  <a:cubicBezTo>
                    <a:pt x="1171" y="258"/>
                    <a:pt x="942" y="1"/>
                    <a:pt x="5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11"/>
            <p:cNvSpPr/>
            <p:nvPr/>
          </p:nvSpPr>
          <p:spPr>
            <a:xfrm>
              <a:off x="2156900" y="1692650"/>
              <a:ext cx="28550" cy="27850"/>
            </a:xfrm>
            <a:custGeom>
              <a:rect b="b" l="l" r="r" t="t"/>
              <a:pathLst>
                <a:path extrusionOk="0" h="1114" w="1142">
                  <a:moveTo>
                    <a:pt x="571" y="0"/>
                  </a:moveTo>
                  <a:cubicBezTo>
                    <a:pt x="257" y="0"/>
                    <a:pt x="1" y="229"/>
                    <a:pt x="1" y="543"/>
                  </a:cubicBezTo>
                  <a:cubicBezTo>
                    <a:pt x="1" y="885"/>
                    <a:pt x="257" y="1113"/>
                    <a:pt x="571" y="1113"/>
                  </a:cubicBezTo>
                  <a:cubicBezTo>
                    <a:pt x="885" y="1113"/>
                    <a:pt x="1142" y="885"/>
                    <a:pt x="1142" y="543"/>
                  </a:cubicBezTo>
                  <a:cubicBezTo>
                    <a:pt x="1142" y="229"/>
                    <a:pt x="885" y="0"/>
                    <a:pt x="5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11"/>
            <p:cNvSpPr/>
            <p:nvPr/>
          </p:nvSpPr>
          <p:spPr>
            <a:xfrm>
              <a:off x="2303125" y="1692650"/>
              <a:ext cx="29275" cy="27850"/>
            </a:xfrm>
            <a:custGeom>
              <a:rect b="b" l="l" r="r" t="t"/>
              <a:pathLst>
                <a:path extrusionOk="0" h="1114" w="1171">
                  <a:moveTo>
                    <a:pt x="571" y="0"/>
                  </a:moveTo>
                  <a:cubicBezTo>
                    <a:pt x="258" y="0"/>
                    <a:pt x="1" y="229"/>
                    <a:pt x="1" y="543"/>
                  </a:cubicBezTo>
                  <a:cubicBezTo>
                    <a:pt x="1" y="885"/>
                    <a:pt x="258" y="1113"/>
                    <a:pt x="571" y="1113"/>
                  </a:cubicBezTo>
                  <a:cubicBezTo>
                    <a:pt x="885" y="1113"/>
                    <a:pt x="1142" y="885"/>
                    <a:pt x="1142" y="543"/>
                  </a:cubicBezTo>
                  <a:cubicBezTo>
                    <a:pt x="1171" y="229"/>
                    <a:pt x="942" y="0"/>
                    <a:pt x="5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3" name="Google Shape;383;p11"/>
          <p:cNvSpPr/>
          <p:nvPr/>
        </p:nvSpPr>
        <p:spPr>
          <a:xfrm>
            <a:off x="7247286" y="3791650"/>
            <a:ext cx="380905" cy="383197"/>
          </a:xfrm>
          <a:custGeom>
            <a:rect b="b" l="l" r="r" t="t"/>
            <a:pathLst>
              <a:path extrusionOk="0" h="5016" w="4986">
                <a:moveTo>
                  <a:pt x="4985" y="0"/>
                </a:moveTo>
                <a:lnTo>
                  <a:pt x="0" y="5015"/>
                </a:lnTo>
                <a:lnTo>
                  <a:pt x="4985" y="5015"/>
                </a:lnTo>
                <a:lnTo>
                  <a:pt x="498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384" name="Shape 384"/>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385" name="Shape 385"/>
        <p:cNvGrpSpPr/>
        <p:nvPr/>
      </p:nvGrpSpPr>
      <p:grpSpPr>
        <a:xfrm>
          <a:off x="0" y="0"/>
          <a:ext cx="0" cy="0"/>
          <a:chOff x="0" y="0"/>
          <a:chExt cx="0" cy="0"/>
        </a:xfrm>
      </p:grpSpPr>
      <p:sp>
        <p:nvSpPr>
          <p:cNvPr id="386" name="Google Shape;386;p13"/>
          <p:cNvSpPr txBox="1"/>
          <p:nvPr>
            <p:ph type="title"/>
          </p:nvPr>
        </p:nvSpPr>
        <p:spPr>
          <a:xfrm>
            <a:off x="713225" y="453400"/>
            <a:ext cx="7717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solidFill>
                  <a:schemeClr val="dk2"/>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87" name="Google Shape;387;p13"/>
          <p:cNvSpPr txBox="1"/>
          <p:nvPr>
            <p:ph idx="1" type="subTitle"/>
          </p:nvPr>
        </p:nvSpPr>
        <p:spPr>
          <a:xfrm>
            <a:off x="1619475" y="1264848"/>
            <a:ext cx="6325200" cy="4545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SzPts val="1800"/>
              <a:buNone/>
              <a:defRPr b="1" sz="2000">
                <a:solidFill>
                  <a:schemeClr val="lt2"/>
                </a:solidFill>
                <a:latin typeface="Audiowide"/>
                <a:ea typeface="Audiowide"/>
                <a:cs typeface="Audiowide"/>
                <a:sym typeface="Audiowid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88" name="Google Shape;388;p13"/>
          <p:cNvSpPr txBox="1"/>
          <p:nvPr>
            <p:ph idx="2" type="subTitle"/>
          </p:nvPr>
        </p:nvSpPr>
        <p:spPr>
          <a:xfrm>
            <a:off x="1626574" y="2061723"/>
            <a:ext cx="6325200" cy="4545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SzPts val="1800"/>
              <a:buNone/>
              <a:defRPr b="1" sz="2000">
                <a:solidFill>
                  <a:schemeClr val="lt2"/>
                </a:solidFill>
                <a:latin typeface="Audiowide"/>
                <a:ea typeface="Audiowide"/>
                <a:cs typeface="Audiowide"/>
                <a:sym typeface="Audiowid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89" name="Google Shape;389;p13"/>
          <p:cNvSpPr txBox="1"/>
          <p:nvPr>
            <p:ph idx="3" type="subTitle"/>
          </p:nvPr>
        </p:nvSpPr>
        <p:spPr>
          <a:xfrm>
            <a:off x="1619475" y="2858598"/>
            <a:ext cx="6325200" cy="4545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SzPts val="1800"/>
              <a:buNone/>
              <a:defRPr b="1" sz="2000">
                <a:solidFill>
                  <a:schemeClr val="lt2"/>
                </a:solidFill>
                <a:latin typeface="Audiowide"/>
                <a:ea typeface="Audiowide"/>
                <a:cs typeface="Audiowide"/>
                <a:sym typeface="Audiowid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90" name="Google Shape;390;p13"/>
          <p:cNvSpPr txBox="1"/>
          <p:nvPr>
            <p:ph idx="4" type="subTitle"/>
          </p:nvPr>
        </p:nvSpPr>
        <p:spPr>
          <a:xfrm>
            <a:off x="1626574" y="3655473"/>
            <a:ext cx="6325200" cy="4545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SzPts val="1800"/>
              <a:buNone/>
              <a:defRPr b="1" sz="2000">
                <a:solidFill>
                  <a:schemeClr val="lt2"/>
                </a:solidFill>
                <a:latin typeface="Audiowide"/>
                <a:ea typeface="Audiowide"/>
                <a:cs typeface="Audiowide"/>
                <a:sym typeface="Audiowid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91" name="Google Shape;391;p13"/>
          <p:cNvSpPr txBox="1"/>
          <p:nvPr>
            <p:ph idx="5" type="subTitle"/>
          </p:nvPr>
        </p:nvSpPr>
        <p:spPr>
          <a:xfrm>
            <a:off x="1619475" y="1608675"/>
            <a:ext cx="6318000" cy="4113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SzPts val="1800"/>
              <a:buNone/>
              <a:defRPr sz="1400">
                <a:solidFill>
                  <a:schemeClr val="lt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92" name="Google Shape;392;p13"/>
          <p:cNvSpPr txBox="1"/>
          <p:nvPr>
            <p:ph idx="6" type="subTitle"/>
          </p:nvPr>
        </p:nvSpPr>
        <p:spPr>
          <a:xfrm>
            <a:off x="1626575" y="2405549"/>
            <a:ext cx="6318000" cy="4113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SzPts val="1800"/>
              <a:buNone/>
              <a:defRPr sz="1400">
                <a:solidFill>
                  <a:schemeClr val="lt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93" name="Google Shape;393;p13"/>
          <p:cNvSpPr txBox="1"/>
          <p:nvPr>
            <p:ph idx="7" type="subTitle"/>
          </p:nvPr>
        </p:nvSpPr>
        <p:spPr>
          <a:xfrm>
            <a:off x="1619475" y="3202424"/>
            <a:ext cx="6318000" cy="4113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SzPts val="1800"/>
              <a:buNone/>
              <a:defRPr sz="1400">
                <a:solidFill>
                  <a:schemeClr val="lt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94" name="Google Shape;394;p13"/>
          <p:cNvSpPr txBox="1"/>
          <p:nvPr>
            <p:ph idx="8" type="subTitle"/>
          </p:nvPr>
        </p:nvSpPr>
        <p:spPr>
          <a:xfrm>
            <a:off x="1626575" y="3999298"/>
            <a:ext cx="6318000" cy="4113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SzPts val="1800"/>
              <a:buNone/>
              <a:defRPr sz="1400">
                <a:solidFill>
                  <a:schemeClr val="lt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95" name="Google Shape;395;p13"/>
          <p:cNvSpPr txBox="1"/>
          <p:nvPr>
            <p:ph hasCustomPrompt="1" idx="9" type="title"/>
          </p:nvPr>
        </p:nvSpPr>
        <p:spPr>
          <a:xfrm>
            <a:off x="713225" y="1456075"/>
            <a:ext cx="939300" cy="4113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1800"/>
              <a:buNone/>
              <a:defRPr sz="3000">
                <a:solidFill>
                  <a:schemeClr val="accent1"/>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a:r>
              <a:t>xx%</a:t>
            </a:r>
          </a:p>
        </p:txBody>
      </p:sp>
      <p:sp>
        <p:nvSpPr>
          <p:cNvPr id="396" name="Google Shape;396;p13"/>
          <p:cNvSpPr txBox="1"/>
          <p:nvPr>
            <p:ph hasCustomPrompt="1" idx="13" type="title"/>
          </p:nvPr>
        </p:nvSpPr>
        <p:spPr>
          <a:xfrm>
            <a:off x="713225" y="2252709"/>
            <a:ext cx="939300" cy="4113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1800"/>
              <a:buNone/>
              <a:defRPr sz="3000">
                <a:solidFill>
                  <a:schemeClr val="accent1"/>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a:r>
              <a:t>xx%</a:t>
            </a:r>
          </a:p>
        </p:txBody>
      </p:sp>
      <p:sp>
        <p:nvSpPr>
          <p:cNvPr id="397" name="Google Shape;397;p13"/>
          <p:cNvSpPr txBox="1"/>
          <p:nvPr>
            <p:ph hasCustomPrompt="1" idx="14" type="title"/>
          </p:nvPr>
        </p:nvSpPr>
        <p:spPr>
          <a:xfrm>
            <a:off x="713225" y="3049342"/>
            <a:ext cx="939300" cy="4113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1800"/>
              <a:buNone/>
              <a:defRPr sz="3000">
                <a:solidFill>
                  <a:schemeClr val="accent1"/>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a:r>
              <a:t>xx%</a:t>
            </a:r>
          </a:p>
        </p:txBody>
      </p:sp>
      <p:sp>
        <p:nvSpPr>
          <p:cNvPr id="398" name="Google Shape;398;p13"/>
          <p:cNvSpPr txBox="1"/>
          <p:nvPr>
            <p:ph hasCustomPrompt="1" idx="15" type="title"/>
          </p:nvPr>
        </p:nvSpPr>
        <p:spPr>
          <a:xfrm>
            <a:off x="713225" y="3845976"/>
            <a:ext cx="939300" cy="4113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1800"/>
              <a:buNone/>
              <a:defRPr sz="3000">
                <a:solidFill>
                  <a:schemeClr val="accent1"/>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a:r>
              <a:t>xx%</a:t>
            </a:r>
          </a:p>
        </p:txBody>
      </p:sp>
      <p:sp>
        <p:nvSpPr>
          <p:cNvPr id="399" name="Google Shape;399;p13"/>
          <p:cNvSpPr/>
          <p:nvPr/>
        </p:nvSpPr>
        <p:spPr>
          <a:xfrm>
            <a:off x="6106450" y="4643625"/>
            <a:ext cx="2400533" cy="203422"/>
          </a:xfrm>
          <a:custGeom>
            <a:rect b="b" l="l" r="r" t="t"/>
            <a:pathLst>
              <a:path extrusionOk="0" h="3040" w="28299">
                <a:moveTo>
                  <a:pt x="0" y="0"/>
                </a:moveTo>
                <a:lnTo>
                  <a:pt x="0" y="3040"/>
                </a:lnTo>
                <a:lnTo>
                  <a:pt x="638" y="3040"/>
                </a:lnTo>
                <a:lnTo>
                  <a:pt x="638" y="0"/>
                </a:lnTo>
                <a:close/>
                <a:moveTo>
                  <a:pt x="1246" y="0"/>
                </a:moveTo>
                <a:lnTo>
                  <a:pt x="1246" y="3040"/>
                </a:lnTo>
                <a:lnTo>
                  <a:pt x="1885" y="3040"/>
                </a:lnTo>
                <a:lnTo>
                  <a:pt x="1885" y="0"/>
                </a:lnTo>
                <a:close/>
                <a:moveTo>
                  <a:pt x="2493" y="0"/>
                </a:moveTo>
                <a:lnTo>
                  <a:pt x="2493" y="3040"/>
                </a:lnTo>
                <a:lnTo>
                  <a:pt x="3131" y="3040"/>
                </a:lnTo>
                <a:lnTo>
                  <a:pt x="3131" y="0"/>
                </a:lnTo>
                <a:close/>
                <a:moveTo>
                  <a:pt x="3739" y="0"/>
                </a:moveTo>
                <a:lnTo>
                  <a:pt x="3739" y="3040"/>
                </a:lnTo>
                <a:lnTo>
                  <a:pt x="4408" y="3040"/>
                </a:lnTo>
                <a:lnTo>
                  <a:pt x="4408" y="0"/>
                </a:lnTo>
                <a:close/>
                <a:moveTo>
                  <a:pt x="5015" y="0"/>
                </a:moveTo>
                <a:lnTo>
                  <a:pt x="5015" y="3040"/>
                </a:lnTo>
                <a:lnTo>
                  <a:pt x="5654" y="3040"/>
                </a:lnTo>
                <a:lnTo>
                  <a:pt x="5654" y="0"/>
                </a:lnTo>
                <a:close/>
                <a:moveTo>
                  <a:pt x="6262" y="0"/>
                </a:moveTo>
                <a:lnTo>
                  <a:pt x="6262" y="3040"/>
                </a:lnTo>
                <a:lnTo>
                  <a:pt x="6900" y="3040"/>
                </a:lnTo>
                <a:lnTo>
                  <a:pt x="6900" y="0"/>
                </a:lnTo>
                <a:close/>
                <a:moveTo>
                  <a:pt x="7538" y="0"/>
                </a:moveTo>
                <a:lnTo>
                  <a:pt x="7538" y="3040"/>
                </a:lnTo>
                <a:lnTo>
                  <a:pt x="8207" y="3040"/>
                </a:lnTo>
                <a:lnTo>
                  <a:pt x="8207" y="0"/>
                </a:lnTo>
                <a:close/>
                <a:moveTo>
                  <a:pt x="8815" y="0"/>
                </a:moveTo>
                <a:lnTo>
                  <a:pt x="8815" y="3040"/>
                </a:lnTo>
                <a:lnTo>
                  <a:pt x="9453" y="3040"/>
                </a:lnTo>
                <a:lnTo>
                  <a:pt x="9453" y="0"/>
                </a:lnTo>
                <a:close/>
                <a:moveTo>
                  <a:pt x="10061" y="0"/>
                </a:moveTo>
                <a:lnTo>
                  <a:pt x="10061" y="3040"/>
                </a:lnTo>
                <a:lnTo>
                  <a:pt x="10699" y="3040"/>
                </a:lnTo>
                <a:lnTo>
                  <a:pt x="10699" y="0"/>
                </a:lnTo>
                <a:close/>
                <a:moveTo>
                  <a:pt x="11307" y="0"/>
                </a:moveTo>
                <a:lnTo>
                  <a:pt x="11307" y="3040"/>
                </a:lnTo>
                <a:lnTo>
                  <a:pt x="11946" y="3040"/>
                </a:lnTo>
                <a:lnTo>
                  <a:pt x="11946" y="0"/>
                </a:lnTo>
                <a:close/>
                <a:moveTo>
                  <a:pt x="12554" y="0"/>
                </a:moveTo>
                <a:lnTo>
                  <a:pt x="12554" y="3040"/>
                </a:lnTo>
                <a:lnTo>
                  <a:pt x="13222" y="3040"/>
                </a:lnTo>
                <a:lnTo>
                  <a:pt x="13222" y="0"/>
                </a:lnTo>
                <a:close/>
                <a:moveTo>
                  <a:pt x="13830" y="0"/>
                </a:moveTo>
                <a:lnTo>
                  <a:pt x="13830" y="3040"/>
                </a:lnTo>
                <a:lnTo>
                  <a:pt x="14468" y="3040"/>
                </a:lnTo>
                <a:lnTo>
                  <a:pt x="14468" y="0"/>
                </a:lnTo>
                <a:close/>
                <a:moveTo>
                  <a:pt x="15076" y="0"/>
                </a:moveTo>
                <a:lnTo>
                  <a:pt x="15076" y="3040"/>
                </a:lnTo>
                <a:lnTo>
                  <a:pt x="15715" y="3040"/>
                </a:lnTo>
                <a:lnTo>
                  <a:pt x="15715" y="0"/>
                </a:lnTo>
                <a:close/>
                <a:moveTo>
                  <a:pt x="16323" y="0"/>
                </a:moveTo>
                <a:lnTo>
                  <a:pt x="16323" y="3040"/>
                </a:lnTo>
                <a:lnTo>
                  <a:pt x="16961" y="3040"/>
                </a:lnTo>
                <a:lnTo>
                  <a:pt x="16961" y="0"/>
                </a:lnTo>
                <a:close/>
                <a:moveTo>
                  <a:pt x="17569" y="0"/>
                </a:moveTo>
                <a:lnTo>
                  <a:pt x="17569" y="3040"/>
                </a:lnTo>
                <a:lnTo>
                  <a:pt x="18238" y="3040"/>
                </a:lnTo>
                <a:lnTo>
                  <a:pt x="18238" y="0"/>
                </a:lnTo>
                <a:close/>
                <a:moveTo>
                  <a:pt x="18876" y="0"/>
                </a:moveTo>
                <a:lnTo>
                  <a:pt x="18876" y="3040"/>
                </a:lnTo>
                <a:lnTo>
                  <a:pt x="19514" y="3040"/>
                </a:lnTo>
                <a:lnTo>
                  <a:pt x="19514" y="0"/>
                </a:lnTo>
                <a:close/>
                <a:moveTo>
                  <a:pt x="20122" y="0"/>
                </a:moveTo>
                <a:lnTo>
                  <a:pt x="20122" y="3040"/>
                </a:lnTo>
                <a:lnTo>
                  <a:pt x="20760" y="3040"/>
                </a:lnTo>
                <a:lnTo>
                  <a:pt x="20760" y="0"/>
                </a:lnTo>
                <a:close/>
                <a:moveTo>
                  <a:pt x="21368" y="0"/>
                </a:moveTo>
                <a:lnTo>
                  <a:pt x="21368" y="3040"/>
                </a:lnTo>
                <a:lnTo>
                  <a:pt x="22037" y="3040"/>
                </a:lnTo>
                <a:lnTo>
                  <a:pt x="22037" y="0"/>
                </a:lnTo>
                <a:close/>
                <a:moveTo>
                  <a:pt x="22645" y="0"/>
                </a:moveTo>
                <a:lnTo>
                  <a:pt x="22645" y="3040"/>
                </a:lnTo>
                <a:lnTo>
                  <a:pt x="23283" y="3040"/>
                </a:lnTo>
                <a:lnTo>
                  <a:pt x="23283" y="0"/>
                </a:lnTo>
                <a:close/>
                <a:moveTo>
                  <a:pt x="23891" y="0"/>
                </a:moveTo>
                <a:lnTo>
                  <a:pt x="23891" y="3040"/>
                </a:lnTo>
                <a:lnTo>
                  <a:pt x="24529" y="3040"/>
                </a:lnTo>
                <a:lnTo>
                  <a:pt x="24529" y="0"/>
                </a:lnTo>
                <a:close/>
                <a:moveTo>
                  <a:pt x="25137" y="0"/>
                </a:moveTo>
                <a:lnTo>
                  <a:pt x="25137" y="3040"/>
                </a:lnTo>
                <a:lnTo>
                  <a:pt x="25776" y="3040"/>
                </a:lnTo>
                <a:lnTo>
                  <a:pt x="25776" y="0"/>
                </a:lnTo>
                <a:close/>
                <a:moveTo>
                  <a:pt x="26384" y="0"/>
                </a:moveTo>
                <a:lnTo>
                  <a:pt x="26384" y="3040"/>
                </a:lnTo>
                <a:lnTo>
                  <a:pt x="27052" y="3040"/>
                </a:lnTo>
                <a:lnTo>
                  <a:pt x="27052" y="0"/>
                </a:lnTo>
                <a:close/>
                <a:moveTo>
                  <a:pt x="27660" y="0"/>
                </a:moveTo>
                <a:lnTo>
                  <a:pt x="27660" y="3040"/>
                </a:lnTo>
                <a:lnTo>
                  <a:pt x="28299" y="3040"/>
                </a:lnTo>
                <a:lnTo>
                  <a:pt x="2829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13"/>
          <p:cNvSpPr/>
          <p:nvPr/>
        </p:nvSpPr>
        <p:spPr>
          <a:xfrm>
            <a:off x="4523729" y="4697049"/>
            <a:ext cx="96586" cy="96586"/>
          </a:xfrm>
          <a:custGeom>
            <a:rect b="b" l="l" r="r" t="t"/>
            <a:pathLst>
              <a:path extrusionOk="0" h="1057" w="1057">
                <a:moveTo>
                  <a:pt x="514" y="1"/>
                </a:moveTo>
                <a:cubicBezTo>
                  <a:pt x="229" y="1"/>
                  <a:pt x="0" y="229"/>
                  <a:pt x="0" y="514"/>
                </a:cubicBezTo>
                <a:cubicBezTo>
                  <a:pt x="0" y="828"/>
                  <a:pt x="229" y="1056"/>
                  <a:pt x="514" y="1056"/>
                </a:cubicBezTo>
                <a:cubicBezTo>
                  <a:pt x="828" y="1056"/>
                  <a:pt x="1056" y="828"/>
                  <a:pt x="1056" y="514"/>
                </a:cubicBezTo>
                <a:cubicBezTo>
                  <a:pt x="1056" y="229"/>
                  <a:pt x="828" y="1"/>
                  <a:pt x="51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1" name="Google Shape;401;p13"/>
          <p:cNvGrpSpPr/>
          <p:nvPr/>
        </p:nvGrpSpPr>
        <p:grpSpPr>
          <a:xfrm>
            <a:off x="7777750" y="3994738"/>
            <a:ext cx="1034036" cy="667673"/>
            <a:chOff x="508625" y="3017550"/>
            <a:chExt cx="1034036" cy="667673"/>
          </a:xfrm>
        </p:grpSpPr>
        <p:sp>
          <p:nvSpPr>
            <p:cNvPr id="402" name="Google Shape;402;p13"/>
            <p:cNvSpPr/>
            <p:nvPr/>
          </p:nvSpPr>
          <p:spPr>
            <a:xfrm>
              <a:off x="508625" y="3017550"/>
              <a:ext cx="1034036" cy="236158"/>
            </a:xfrm>
            <a:custGeom>
              <a:rect b="b" l="l" r="r" t="t"/>
              <a:pathLst>
                <a:path extrusionOk="0" h="2483" w="10872">
                  <a:moveTo>
                    <a:pt x="0" y="0"/>
                  </a:moveTo>
                  <a:lnTo>
                    <a:pt x="0" y="2483"/>
                  </a:lnTo>
                  <a:lnTo>
                    <a:pt x="10871" y="2483"/>
                  </a:lnTo>
                  <a:lnTo>
                    <a:pt x="1087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13"/>
            <p:cNvSpPr/>
            <p:nvPr/>
          </p:nvSpPr>
          <p:spPr>
            <a:xfrm>
              <a:off x="847784" y="3169536"/>
              <a:ext cx="95110" cy="515686"/>
            </a:xfrm>
            <a:custGeom>
              <a:rect b="b" l="l" r="r" t="t"/>
              <a:pathLst>
                <a:path extrusionOk="0" h="5422" w="1000">
                  <a:moveTo>
                    <a:pt x="1" y="0"/>
                  </a:moveTo>
                  <a:lnTo>
                    <a:pt x="1" y="5421"/>
                  </a:lnTo>
                  <a:lnTo>
                    <a:pt x="1000" y="5421"/>
                  </a:lnTo>
                  <a:lnTo>
                    <a:pt x="100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1">
  <p:cSld name="CUSTOM_2_1">
    <p:spTree>
      <p:nvGrpSpPr>
        <p:cNvPr id="404" name="Shape 404"/>
        <p:cNvGrpSpPr/>
        <p:nvPr/>
      </p:nvGrpSpPr>
      <p:grpSpPr>
        <a:xfrm>
          <a:off x="0" y="0"/>
          <a:ext cx="0" cy="0"/>
          <a:chOff x="0" y="0"/>
          <a:chExt cx="0" cy="0"/>
        </a:xfrm>
      </p:grpSpPr>
      <p:sp>
        <p:nvSpPr>
          <p:cNvPr id="405" name="Google Shape;405;p14"/>
          <p:cNvSpPr txBox="1"/>
          <p:nvPr>
            <p:ph type="title"/>
          </p:nvPr>
        </p:nvSpPr>
        <p:spPr>
          <a:xfrm flipH="1">
            <a:off x="3403125" y="3055650"/>
            <a:ext cx="4670700" cy="3981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800"/>
              <a:buNone/>
              <a:defRPr sz="1800">
                <a:solidFill>
                  <a:schemeClr val="dk2"/>
                </a:solidFill>
              </a:defRPr>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406" name="Google Shape;406;p14"/>
          <p:cNvSpPr txBox="1"/>
          <p:nvPr>
            <p:ph idx="1" type="subTitle"/>
          </p:nvPr>
        </p:nvSpPr>
        <p:spPr>
          <a:xfrm flipH="1">
            <a:off x="2562273" y="1302150"/>
            <a:ext cx="5552700" cy="16167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800"/>
              <a:buNone/>
              <a:defRPr sz="23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grpSp>
        <p:nvGrpSpPr>
          <p:cNvPr id="407" name="Google Shape;407;p14"/>
          <p:cNvGrpSpPr/>
          <p:nvPr/>
        </p:nvGrpSpPr>
        <p:grpSpPr>
          <a:xfrm>
            <a:off x="617200" y="3017550"/>
            <a:ext cx="1034036" cy="667673"/>
            <a:chOff x="508625" y="3017550"/>
            <a:chExt cx="1034036" cy="667673"/>
          </a:xfrm>
        </p:grpSpPr>
        <p:sp>
          <p:nvSpPr>
            <p:cNvPr id="408" name="Google Shape;408;p14"/>
            <p:cNvSpPr/>
            <p:nvPr/>
          </p:nvSpPr>
          <p:spPr>
            <a:xfrm>
              <a:off x="508625" y="3017550"/>
              <a:ext cx="1034036" cy="236158"/>
            </a:xfrm>
            <a:custGeom>
              <a:rect b="b" l="l" r="r" t="t"/>
              <a:pathLst>
                <a:path extrusionOk="0" h="2483" w="10872">
                  <a:moveTo>
                    <a:pt x="0" y="0"/>
                  </a:moveTo>
                  <a:lnTo>
                    <a:pt x="0" y="2483"/>
                  </a:lnTo>
                  <a:lnTo>
                    <a:pt x="10871" y="2483"/>
                  </a:lnTo>
                  <a:lnTo>
                    <a:pt x="1087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14"/>
            <p:cNvSpPr/>
            <p:nvPr/>
          </p:nvSpPr>
          <p:spPr>
            <a:xfrm>
              <a:off x="847784" y="3169536"/>
              <a:ext cx="95110" cy="515686"/>
            </a:xfrm>
            <a:custGeom>
              <a:rect b="b" l="l" r="r" t="t"/>
              <a:pathLst>
                <a:path extrusionOk="0" h="5422" w="1000">
                  <a:moveTo>
                    <a:pt x="1" y="0"/>
                  </a:moveTo>
                  <a:lnTo>
                    <a:pt x="1" y="5421"/>
                  </a:lnTo>
                  <a:lnTo>
                    <a:pt x="1000" y="5421"/>
                  </a:lnTo>
                  <a:lnTo>
                    <a:pt x="100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0" name="Google Shape;410;p14"/>
          <p:cNvSpPr/>
          <p:nvPr/>
        </p:nvSpPr>
        <p:spPr>
          <a:xfrm>
            <a:off x="3371763" y="576075"/>
            <a:ext cx="2400533" cy="203422"/>
          </a:xfrm>
          <a:custGeom>
            <a:rect b="b" l="l" r="r" t="t"/>
            <a:pathLst>
              <a:path extrusionOk="0" h="3040" w="28299">
                <a:moveTo>
                  <a:pt x="0" y="0"/>
                </a:moveTo>
                <a:lnTo>
                  <a:pt x="0" y="3040"/>
                </a:lnTo>
                <a:lnTo>
                  <a:pt x="638" y="3040"/>
                </a:lnTo>
                <a:lnTo>
                  <a:pt x="638" y="0"/>
                </a:lnTo>
                <a:close/>
                <a:moveTo>
                  <a:pt x="1246" y="0"/>
                </a:moveTo>
                <a:lnTo>
                  <a:pt x="1246" y="3040"/>
                </a:lnTo>
                <a:lnTo>
                  <a:pt x="1885" y="3040"/>
                </a:lnTo>
                <a:lnTo>
                  <a:pt x="1885" y="0"/>
                </a:lnTo>
                <a:close/>
                <a:moveTo>
                  <a:pt x="2493" y="0"/>
                </a:moveTo>
                <a:lnTo>
                  <a:pt x="2493" y="3040"/>
                </a:lnTo>
                <a:lnTo>
                  <a:pt x="3131" y="3040"/>
                </a:lnTo>
                <a:lnTo>
                  <a:pt x="3131" y="0"/>
                </a:lnTo>
                <a:close/>
                <a:moveTo>
                  <a:pt x="3739" y="0"/>
                </a:moveTo>
                <a:lnTo>
                  <a:pt x="3739" y="3040"/>
                </a:lnTo>
                <a:lnTo>
                  <a:pt x="4408" y="3040"/>
                </a:lnTo>
                <a:lnTo>
                  <a:pt x="4408" y="0"/>
                </a:lnTo>
                <a:close/>
                <a:moveTo>
                  <a:pt x="5015" y="0"/>
                </a:moveTo>
                <a:lnTo>
                  <a:pt x="5015" y="3040"/>
                </a:lnTo>
                <a:lnTo>
                  <a:pt x="5654" y="3040"/>
                </a:lnTo>
                <a:lnTo>
                  <a:pt x="5654" y="0"/>
                </a:lnTo>
                <a:close/>
                <a:moveTo>
                  <a:pt x="6262" y="0"/>
                </a:moveTo>
                <a:lnTo>
                  <a:pt x="6262" y="3040"/>
                </a:lnTo>
                <a:lnTo>
                  <a:pt x="6900" y="3040"/>
                </a:lnTo>
                <a:lnTo>
                  <a:pt x="6900" y="0"/>
                </a:lnTo>
                <a:close/>
                <a:moveTo>
                  <a:pt x="7538" y="0"/>
                </a:moveTo>
                <a:lnTo>
                  <a:pt x="7538" y="3040"/>
                </a:lnTo>
                <a:lnTo>
                  <a:pt x="8207" y="3040"/>
                </a:lnTo>
                <a:lnTo>
                  <a:pt x="8207" y="0"/>
                </a:lnTo>
                <a:close/>
                <a:moveTo>
                  <a:pt x="8815" y="0"/>
                </a:moveTo>
                <a:lnTo>
                  <a:pt x="8815" y="3040"/>
                </a:lnTo>
                <a:lnTo>
                  <a:pt x="9453" y="3040"/>
                </a:lnTo>
                <a:lnTo>
                  <a:pt x="9453" y="0"/>
                </a:lnTo>
                <a:close/>
                <a:moveTo>
                  <a:pt x="10061" y="0"/>
                </a:moveTo>
                <a:lnTo>
                  <a:pt x="10061" y="3040"/>
                </a:lnTo>
                <a:lnTo>
                  <a:pt x="10699" y="3040"/>
                </a:lnTo>
                <a:lnTo>
                  <a:pt x="10699" y="0"/>
                </a:lnTo>
                <a:close/>
                <a:moveTo>
                  <a:pt x="11307" y="0"/>
                </a:moveTo>
                <a:lnTo>
                  <a:pt x="11307" y="3040"/>
                </a:lnTo>
                <a:lnTo>
                  <a:pt x="11946" y="3040"/>
                </a:lnTo>
                <a:lnTo>
                  <a:pt x="11946" y="0"/>
                </a:lnTo>
                <a:close/>
                <a:moveTo>
                  <a:pt x="12554" y="0"/>
                </a:moveTo>
                <a:lnTo>
                  <a:pt x="12554" y="3040"/>
                </a:lnTo>
                <a:lnTo>
                  <a:pt x="13222" y="3040"/>
                </a:lnTo>
                <a:lnTo>
                  <a:pt x="13222" y="0"/>
                </a:lnTo>
                <a:close/>
                <a:moveTo>
                  <a:pt x="13830" y="0"/>
                </a:moveTo>
                <a:lnTo>
                  <a:pt x="13830" y="3040"/>
                </a:lnTo>
                <a:lnTo>
                  <a:pt x="14468" y="3040"/>
                </a:lnTo>
                <a:lnTo>
                  <a:pt x="14468" y="0"/>
                </a:lnTo>
                <a:close/>
                <a:moveTo>
                  <a:pt x="15076" y="0"/>
                </a:moveTo>
                <a:lnTo>
                  <a:pt x="15076" y="3040"/>
                </a:lnTo>
                <a:lnTo>
                  <a:pt x="15715" y="3040"/>
                </a:lnTo>
                <a:lnTo>
                  <a:pt x="15715" y="0"/>
                </a:lnTo>
                <a:close/>
                <a:moveTo>
                  <a:pt x="16323" y="0"/>
                </a:moveTo>
                <a:lnTo>
                  <a:pt x="16323" y="3040"/>
                </a:lnTo>
                <a:lnTo>
                  <a:pt x="16961" y="3040"/>
                </a:lnTo>
                <a:lnTo>
                  <a:pt x="16961" y="0"/>
                </a:lnTo>
                <a:close/>
                <a:moveTo>
                  <a:pt x="17569" y="0"/>
                </a:moveTo>
                <a:lnTo>
                  <a:pt x="17569" y="3040"/>
                </a:lnTo>
                <a:lnTo>
                  <a:pt x="18238" y="3040"/>
                </a:lnTo>
                <a:lnTo>
                  <a:pt x="18238" y="0"/>
                </a:lnTo>
                <a:close/>
                <a:moveTo>
                  <a:pt x="18876" y="0"/>
                </a:moveTo>
                <a:lnTo>
                  <a:pt x="18876" y="3040"/>
                </a:lnTo>
                <a:lnTo>
                  <a:pt x="19514" y="3040"/>
                </a:lnTo>
                <a:lnTo>
                  <a:pt x="19514" y="0"/>
                </a:lnTo>
                <a:close/>
                <a:moveTo>
                  <a:pt x="20122" y="0"/>
                </a:moveTo>
                <a:lnTo>
                  <a:pt x="20122" y="3040"/>
                </a:lnTo>
                <a:lnTo>
                  <a:pt x="20760" y="3040"/>
                </a:lnTo>
                <a:lnTo>
                  <a:pt x="20760" y="0"/>
                </a:lnTo>
                <a:close/>
                <a:moveTo>
                  <a:pt x="21368" y="0"/>
                </a:moveTo>
                <a:lnTo>
                  <a:pt x="21368" y="3040"/>
                </a:lnTo>
                <a:lnTo>
                  <a:pt x="22037" y="3040"/>
                </a:lnTo>
                <a:lnTo>
                  <a:pt x="22037" y="0"/>
                </a:lnTo>
                <a:close/>
                <a:moveTo>
                  <a:pt x="22645" y="0"/>
                </a:moveTo>
                <a:lnTo>
                  <a:pt x="22645" y="3040"/>
                </a:lnTo>
                <a:lnTo>
                  <a:pt x="23283" y="3040"/>
                </a:lnTo>
                <a:lnTo>
                  <a:pt x="23283" y="0"/>
                </a:lnTo>
                <a:close/>
                <a:moveTo>
                  <a:pt x="23891" y="0"/>
                </a:moveTo>
                <a:lnTo>
                  <a:pt x="23891" y="3040"/>
                </a:lnTo>
                <a:lnTo>
                  <a:pt x="24529" y="3040"/>
                </a:lnTo>
                <a:lnTo>
                  <a:pt x="24529" y="0"/>
                </a:lnTo>
                <a:close/>
                <a:moveTo>
                  <a:pt x="25137" y="0"/>
                </a:moveTo>
                <a:lnTo>
                  <a:pt x="25137" y="3040"/>
                </a:lnTo>
                <a:lnTo>
                  <a:pt x="25776" y="3040"/>
                </a:lnTo>
                <a:lnTo>
                  <a:pt x="25776" y="0"/>
                </a:lnTo>
                <a:close/>
                <a:moveTo>
                  <a:pt x="26384" y="0"/>
                </a:moveTo>
                <a:lnTo>
                  <a:pt x="26384" y="3040"/>
                </a:lnTo>
                <a:lnTo>
                  <a:pt x="27052" y="3040"/>
                </a:lnTo>
                <a:lnTo>
                  <a:pt x="27052" y="0"/>
                </a:lnTo>
                <a:close/>
                <a:moveTo>
                  <a:pt x="27660" y="0"/>
                </a:moveTo>
                <a:lnTo>
                  <a:pt x="27660" y="3040"/>
                </a:lnTo>
                <a:lnTo>
                  <a:pt x="28299" y="3040"/>
                </a:lnTo>
                <a:lnTo>
                  <a:pt x="2829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1" name="Google Shape;411;p14"/>
          <p:cNvGrpSpPr/>
          <p:nvPr/>
        </p:nvGrpSpPr>
        <p:grpSpPr>
          <a:xfrm>
            <a:off x="-768867" y="410455"/>
            <a:ext cx="2105193" cy="2105193"/>
            <a:chOff x="8125275" y="2967225"/>
            <a:chExt cx="1366476" cy="1366476"/>
          </a:xfrm>
        </p:grpSpPr>
        <p:sp>
          <p:nvSpPr>
            <p:cNvPr id="412" name="Google Shape;412;p14"/>
            <p:cNvSpPr/>
            <p:nvPr/>
          </p:nvSpPr>
          <p:spPr>
            <a:xfrm>
              <a:off x="8180983" y="3100078"/>
              <a:ext cx="1255063" cy="1100827"/>
            </a:xfrm>
            <a:custGeom>
              <a:rect b="b" l="l" r="r" t="t"/>
              <a:pathLst>
                <a:path extrusionOk="0" h="20848" w="23769">
                  <a:moveTo>
                    <a:pt x="11868" y="195"/>
                  </a:moveTo>
                  <a:cubicBezTo>
                    <a:pt x="15750" y="195"/>
                    <a:pt x="19471" y="2408"/>
                    <a:pt x="21200" y="6158"/>
                  </a:cubicBezTo>
                  <a:cubicBezTo>
                    <a:pt x="23540" y="11294"/>
                    <a:pt x="21286" y="17400"/>
                    <a:pt x="16150" y="19739"/>
                  </a:cubicBezTo>
                  <a:cubicBezTo>
                    <a:pt x="14764" y="20379"/>
                    <a:pt x="13309" y="20681"/>
                    <a:pt x="11877" y="20681"/>
                  </a:cubicBezTo>
                  <a:cubicBezTo>
                    <a:pt x="8004" y="20681"/>
                    <a:pt x="4298" y="18467"/>
                    <a:pt x="2569" y="14718"/>
                  </a:cubicBezTo>
                  <a:cubicBezTo>
                    <a:pt x="229" y="9582"/>
                    <a:pt x="2454" y="3476"/>
                    <a:pt x="7590" y="1136"/>
                  </a:cubicBezTo>
                  <a:cubicBezTo>
                    <a:pt x="8976" y="497"/>
                    <a:pt x="10433" y="195"/>
                    <a:pt x="11868" y="195"/>
                  </a:cubicBezTo>
                  <a:close/>
                  <a:moveTo>
                    <a:pt x="11846" y="0"/>
                  </a:moveTo>
                  <a:cubicBezTo>
                    <a:pt x="10387" y="0"/>
                    <a:pt x="8908" y="310"/>
                    <a:pt x="7505" y="965"/>
                  </a:cubicBezTo>
                  <a:cubicBezTo>
                    <a:pt x="2283" y="3390"/>
                    <a:pt x="1" y="9582"/>
                    <a:pt x="2397" y="14803"/>
                  </a:cubicBezTo>
                  <a:cubicBezTo>
                    <a:pt x="4167" y="18592"/>
                    <a:pt x="7942" y="20847"/>
                    <a:pt x="11882" y="20847"/>
                  </a:cubicBezTo>
                  <a:cubicBezTo>
                    <a:pt x="13342" y="20847"/>
                    <a:pt x="14824" y="20538"/>
                    <a:pt x="16236" y="19882"/>
                  </a:cubicBezTo>
                  <a:cubicBezTo>
                    <a:pt x="21428" y="17457"/>
                    <a:pt x="23768" y="11265"/>
                    <a:pt x="21343" y="6044"/>
                  </a:cubicBezTo>
                  <a:cubicBezTo>
                    <a:pt x="19573" y="2255"/>
                    <a:pt x="15783" y="0"/>
                    <a:pt x="1184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14"/>
            <p:cNvSpPr/>
            <p:nvPr/>
          </p:nvSpPr>
          <p:spPr>
            <a:xfrm>
              <a:off x="8293982" y="3863616"/>
              <a:ext cx="750324" cy="352879"/>
            </a:xfrm>
            <a:custGeom>
              <a:rect b="b" l="l" r="r" t="t"/>
              <a:pathLst>
                <a:path extrusionOk="0" h="6683" w="14210">
                  <a:moveTo>
                    <a:pt x="971" y="1"/>
                  </a:moveTo>
                  <a:lnTo>
                    <a:pt x="1" y="429"/>
                  </a:lnTo>
                  <a:cubicBezTo>
                    <a:pt x="1830" y="4358"/>
                    <a:pt x="5690" y="6682"/>
                    <a:pt x="9725" y="6682"/>
                  </a:cubicBezTo>
                  <a:cubicBezTo>
                    <a:pt x="11228" y="6682"/>
                    <a:pt x="12754" y="6360"/>
                    <a:pt x="14210" y="5679"/>
                  </a:cubicBezTo>
                  <a:lnTo>
                    <a:pt x="13782" y="4709"/>
                  </a:lnTo>
                  <a:cubicBezTo>
                    <a:pt x="12470" y="5322"/>
                    <a:pt x="11092" y="5612"/>
                    <a:pt x="9734" y="5612"/>
                  </a:cubicBezTo>
                  <a:cubicBezTo>
                    <a:pt x="6098" y="5612"/>
                    <a:pt x="2612" y="3532"/>
                    <a:pt x="97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14"/>
            <p:cNvSpPr/>
            <p:nvPr/>
          </p:nvSpPr>
          <p:spPr>
            <a:xfrm>
              <a:off x="8125275" y="2967225"/>
              <a:ext cx="1366476" cy="1366476"/>
            </a:xfrm>
            <a:custGeom>
              <a:rect b="b" l="l" r="r" t="t"/>
              <a:pathLst>
                <a:path extrusionOk="0" h="25879" w="25879">
                  <a:moveTo>
                    <a:pt x="12725" y="0"/>
                  </a:moveTo>
                  <a:lnTo>
                    <a:pt x="12725" y="542"/>
                  </a:lnTo>
                  <a:lnTo>
                    <a:pt x="12897" y="542"/>
                  </a:lnTo>
                  <a:lnTo>
                    <a:pt x="12897" y="0"/>
                  </a:lnTo>
                  <a:close/>
                  <a:moveTo>
                    <a:pt x="13610" y="0"/>
                  </a:moveTo>
                  <a:lnTo>
                    <a:pt x="13581" y="542"/>
                  </a:lnTo>
                  <a:lnTo>
                    <a:pt x="13753" y="542"/>
                  </a:lnTo>
                  <a:lnTo>
                    <a:pt x="13781" y="0"/>
                  </a:lnTo>
                  <a:close/>
                  <a:moveTo>
                    <a:pt x="11841" y="57"/>
                  </a:moveTo>
                  <a:lnTo>
                    <a:pt x="11869" y="571"/>
                  </a:lnTo>
                  <a:lnTo>
                    <a:pt x="12041" y="571"/>
                  </a:lnTo>
                  <a:lnTo>
                    <a:pt x="12012" y="57"/>
                  </a:lnTo>
                  <a:close/>
                  <a:moveTo>
                    <a:pt x="11128" y="114"/>
                  </a:moveTo>
                  <a:cubicBezTo>
                    <a:pt x="11042" y="114"/>
                    <a:pt x="11013" y="143"/>
                    <a:pt x="10928" y="143"/>
                  </a:cubicBezTo>
                  <a:lnTo>
                    <a:pt x="11013" y="685"/>
                  </a:lnTo>
                  <a:cubicBezTo>
                    <a:pt x="11071" y="657"/>
                    <a:pt x="11128" y="657"/>
                    <a:pt x="11185" y="657"/>
                  </a:cubicBezTo>
                  <a:lnTo>
                    <a:pt x="11128" y="114"/>
                  </a:lnTo>
                  <a:close/>
                  <a:moveTo>
                    <a:pt x="14494" y="114"/>
                  </a:moveTo>
                  <a:lnTo>
                    <a:pt x="14437" y="657"/>
                  </a:lnTo>
                  <a:cubicBezTo>
                    <a:pt x="14494" y="685"/>
                    <a:pt x="14523" y="685"/>
                    <a:pt x="14609" y="685"/>
                  </a:cubicBezTo>
                  <a:lnTo>
                    <a:pt x="14694" y="143"/>
                  </a:lnTo>
                  <a:cubicBezTo>
                    <a:pt x="14609" y="114"/>
                    <a:pt x="14580" y="114"/>
                    <a:pt x="14494" y="114"/>
                  </a:cubicBezTo>
                  <a:close/>
                  <a:moveTo>
                    <a:pt x="15407" y="257"/>
                  </a:moveTo>
                  <a:lnTo>
                    <a:pt x="15293" y="771"/>
                  </a:lnTo>
                  <a:cubicBezTo>
                    <a:pt x="15350" y="771"/>
                    <a:pt x="15407" y="799"/>
                    <a:pt x="15464" y="799"/>
                  </a:cubicBezTo>
                  <a:lnTo>
                    <a:pt x="15579" y="286"/>
                  </a:lnTo>
                  <a:cubicBezTo>
                    <a:pt x="15493" y="286"/>
                    <a:pt x="15464" y="257"/>
                    <a:pt x="15407" y="257"/>
                  </a:cubicBezTo>
                  <a:close/>
                  <a:moveTo>
                    <a:pt x="10215" y="286"/>
                  </a:moveTo>
                  <a:cubicBezTo>
                    <a:pt x="10158" y="286"/>
                    <a:pt x="10129" y="343"/>
                    <a:pt x="10043" y="343"/>
                  </a:cubicBezTo>
                  <a:lnTo>
                    <a:pt x="10158" y="828"/>
                  </a:lnTo>
                  <a:cubicBezTo>
                    <a:pt x="10215" y="828"/>
                    <a:pt x="10243" y="799"/>
                    <a:pt x="10329" y="799"/>
                  </a:cubicBezTo>
                  <a:lnTo>
                    <a:pt x="10215" y="286"/>
                  </a:lnTo>
                  <a:close/>
                  <a:moveTo>
                    <a:pt x="16263" y="428"/>
                  </a:moveTo>
                  <a:lnTo>
                    <a:pt x="16121" y="942"/>
                  </a:lnTo>
                  <a:cubicBezTo>
                    <a:pt x="16178" y="942"/>
                    <a:pt x="16206" y="970"/>
                    <a:pt x="16292" y="970"/>
                  </a:cubicBezTo>
                  <a:lnTo>
                    <a:pt x="16435" y="485"/>
                  </a:lnTo>
                  <a:cubicBezTo>
                    <a:pt x="16349" y="485"/>
                    <a:pt x="16320" y="428"/>
                    <a:pt x="16263" y="428"/>
                  </a:cubicBezTo>
                  <a:close/>
                  <a:moveTo>
                    <a:pt x="9359" y="514"/>
                  </a:moveTo>
                  <a:cubicBezTo>
                    <a:pt x="9302" y="514"/>
                    <a:pt x="9273" y="542"/>
                    <a:pt x="9187" y="542"/>
                  </a:cubicBezTo>
                  <a:lnTo>
                    <a:pt x="9330" y="1056"/>
                  </a:lnTo>
                  <a:cubicBezTo>
                    <a:pt x="9416" y="1056"/>
                    <a:pt x="9444" y="999"/>
                    <a:pt x="9501" y="999"/>
                  </a:cubicBezTo>
                  <a:lnTo>
                    <a:pt x="9359" y="514"/>
                  </a:lnTo>
                  <a:close/>
                  <a:moveTo>
                    <a:pt x="17119" y="714"/>
                  </a:moveTo>
                  <a:lnTo>
                    <a:pt x="16920" y="1227"/>
                  </a:lnTo>
                  <a:cubicBezTo>
                    <a:pt x="17005" y="1256"/>
                    <a:pt x="17034" y="1256"/>
                    <a:pt x="17119" y="1284"/>
                  </a:cubicBezTo>
                  <a:lnTo>
                    <a:pt x="17291" y="799"/>
                  </a:lnTo>
                  <a:cubicBezTo>
                    <a:pt x="17205" y="771"/>
                    <a:pt x="17176" y="771"/>
                    <a:pt x="17119" y="714"/>
                  </a:cubicBezTo>
                  <a:close/>
                  <a:moveTo>
                    <a:pt x="8503" y="771"/>
                  </a:moveTo>
                  <a:cubicBezTo>
                    <a:pt x="8446" y="799"/>
                    <a:pt x="8417" y="799"/>
                    <a:pt x="8331" y="828"/>
                  </a:cubicBezTo>
                  <a:lnTo>
                    <a:pt x="8503" y="1341"/>
                  </a:lnTo>
                  <a:cubicBezTo>
                    <a:pt x="8588" y="1284"/>
                    <a:pt x="8617" y="1284"/>
                    <a:pt x="8702" y="1256"/>
                  </a:cubicBezTo>
                  <a:lnTo>
                    <a:pt x="8503" y="771"/>
                  </a:lnTo>
                  <a:close/>
                  <a:moveTo>
                    <a:pt x="17975" y="1056"/>
                  </a:moveTo>
                  <a:lnTo>
                    <a:pt x="17776" y="1541"/>
                  </a:lnTo>
                  <a:cubicBezTo>
                    <a:pt x="17833" y="1570"/>
                    <a:pt x="17890" y="1570"/>
                    <a:pt x="17918" y="1627"/>
                  </a:cubicBezTo>
                  <a:lnTo>
                    <a:pt x="18147" y="1113"/>
                  </a:lnTo>
                  <a:cubicBezTo>
                    <a:pt x="18061" y="1085"/>
                    <a:pt x="18032" y="1085"/>
                    <a:pt x="17975" y="1056"/>
                  </a:cubicBezTo>
                  <a:close/>
                  <a:moveTo>
                    <a:pt x="7704" y="1113"/>
                  </a:moveTo>
                  <a:cubicBezTo>
                    <a:pt x="7618" y="1142"/>
                    <a:pt x="7590" y="1142"/>
                    <a:pt x="7504" y="1199"/>
                  </a:cubicBezTo>
                  <a:lnTo>
                    <a:pt x="7761" y="1655"/>
                  </a:lnTo>
                  <a:cubicBezTo>
                    <a:pt x="7789" y="1627"/>
                    <a:pt x="7875" y="1627"/>
                    <a:pt x="7903" y="1570"/>
                  </a:cubicBezTo>
                  <a:lnTo>
                    <a:pt x="7704" y="1113"/>
                  </a:lnTo>
                  <a:close/>
                  <a:moveTo>
                    <a:pt x="7076" y="1398"/>
                  </a:moveTo>
                  <a:cubicBezTo>
                    <a:pt x="7019" y="1427"/>
                    <a:pt x="6990" y="1484"/>
                    <a:pt x="6933" y="1484"/>
                  </a:cubicBezTo>
                  <a:lnTo>
                    <a:pt x="7190" y="1940"/>
                  </a:lnTo>
                  <a:cubicBezTo>
                    <a:pt x="7219" y="1912"/>
                    <a:pt x="7304" y="1912"/>
                    <a:pt x="7333" y="1855"/>
                  </a:cubicBezTo>
                  <a:lnTo>
                    <a:pt x="7076" y="1398"/>
                  </a:lnTo>
                  <a:close/>
                  <a:moveTo>
                    <a:pt x="18774" y="1398"/>
                  </a:moveTo>
                  <a:lnTo>
                    <a:pt x="18546" y="1855"/>
                  </a:lnTo>
                  <a:cubicBezTo>
                    <a:pt x="18575" y="1912"/>
                    <a:pt x="18632" y="1912"/>
                    <a:pt x="18660" y="1940"/>
                  </a:cubicBezTo>
                  <a:lnTo>
                    <a:pt x="18917" y="1484"/>
                  </a:lnTo>
                  <a:cubicBezTo>
                    <a:pt x="18888" y="1484"/>
                    <a:pt x="18831" y="1427"/>
                    <a:pt x="18774" y="1398"/>
                  </a:cubicBezTo>
                  <a:close/>
                  <a:moveTo>
                    <a:pt x="6306" y="1826"/>
                  </a:moveTo>
                  <a:cubicBezTo>
                    <a:pt x="6220" y="1855"/>
                    <a:pt x="6192" y="1912"/>
                    <a:pt x="6163" y="1912"/>
                  </a:cubicBezTo>
                  <a:lnTo>
                    <a:pt x="6448" y="2368"/>
                  </a:lnTo>
                  <a:cubicBezTo>
                    <a:pt x="6477" y="2368"/>
                    <a:pt x="6534" y="2340"/>
                    <a:pt x="6591" y="2283"/>
                  </a:cubicBezTo>
                  <a:lnTo>
                    <a:pt x="6306" y="1826"/>
                  </a:lnTo>
                  <a:close/>
                  <a:moveTo>
                    <a:pt x="19573" y="1826"/>
                  </a:moveTo>
                  <a:lnTo>
                    <a:pt x="19288" y="2311"/>
                  </a:lnTo>
                  <a:cubicBezTo>
                    <a:pt x="19316" y="2311"/>
                    <a:pt x="19402" y="2368"/>
                    <a:pt x="19430" y="2397"/>
                  </a:cubicBezTo>
                  <a:lnTo>
                    <a:pt x="19716" y="1940"/>
                  </a:lnTo>
                  <a:cubicBezTo>
                    <a:pt x="19687" y="1912"/>
                    <a:pt x="19602" y="1855"/>
                    <a:pt x="19573" y="1826"/>
                  </a:cubicBezTo>
                  <a:close/>
                  <a:moveTo>
                    <a:pt x="5564" y="2340"/>
                  </a:moveTo>
                  <a:cubicBezTo>
                    <a:pt x="5478" y="2368"/>
                    <a:pt x="5450" y="2397"/>
                    <a:pt x="5364" y="2426"/>
                  </a:cubicBezTo>
                  <a:lnTo>
                    <a:pt x="5706" y="2854"/>
                  </a:lnTo>
                  <a:cubicBezTo>
                    <a:pt x="5735" y="2825"/>
                    <a:pt x="5792" y="2796"/>
                    <a:pt x="5821" y="2768"/>
                  </a:cubicBezTo>
                  <a:lnTo>
                    <a:pt x="5564" y="2340"/>
                  </a:lnTo>
                  <a:close/>
                  <a:moveTo>
                    <a:pt x="20315" y="2340"/>
                  </a:moveTo>
                  <a:lnTo>
                    <a:pt x="20001" y="2768"/>
                  </a:lnTo>
                  <a:cubicBezTo>
                    <a:pt x="20030" y="2796"/>
                    <a:pt x="20115" y="2825"/>
                    <a:pt x="20144" y="2854"/>
                  </a:cubicBezTo>
                  <a:lnTo>
                    <a:pt x="20458" y="2426"/>
                  </a:lnTo>
                  <a:cubicBezTo>
                    <a:pt x="20429" y="2397"/>
                    <a:pt x="20343" y="2368"/>
                    <a:pt x="20315" y="2340"/>
                  </a:cubicBezTo>
                  <a:close/>
                  <a:moveTo>
                    <a:pt x="21028" y="2854"/>
                  </a:moveTo>
                  <a:lnTo>
                    <a:pt x="20714" y="3253"/>
                  </a:lnTo>
                  <a:cubicBezTo>
                    <a:pt x="20771" y="3281"/>
                    <a:pt x="20829" y="3310"/>
                    <a:pt x="20857" y="3367"/>
                  </a:cubicBezTo>
                  <a:lnTo>
                    <a:pt x="21171" y="2968"/>
                  </a:lnTo>
                  <a:cubicBezTo>
                    <a:pt x="21142" y="2939"/>
                    <a:pt x="21057" y="2911"/>
                    <a:pt x="21028" y="2854"/>
                  </a:cubicBezTo>
                  <a:close/>
                  <a:moveTo>
                    <a:pt x="4851" y="2854"/>
                  </a:moveTo>
                  <a:cubicBezTo>
                    <a:pt x="4765" y="2911"/>
                    <a:pt x="4736" y="2939"/>
                    <a:pt x="4708" y="2996"/>
                  </a:cubicBezTo>
                  <a:lnTo>
                    <a:pt x="5022" y="3396"/>
                  </a:lnTo>
                  <a:cubicBezTo>
                    <a:pt x="5079" y="3367"/>
                    <a:pt x="5107" y="3339"/>
                    <a:pt x="5164" y="3281"/>
                  </a:cubicBezTo>
                  <a:lnTo>
                    <a:pt x="4851" y="2854"/>
                  </a:lnTo>
                  <a:close/>
                  <a:moveTo>
                    <a:pt x="4166" y="3424"/>
                  </a:moveTo>
                  <a:cubicBezTo>
                    <a:pt x="4080" y="3481"/>
                    <a:pt x="4052" y="3538"/>
                    <a:pt x="4023" y="3538"/>
                  </a:cubicBezTo>
                  <a:lnTo>
                    <a:pt x="4365" y="3938"/>
                  </a:lnTo>
                  <a:cubicBezTo>
                    <a:pt x="4451" y="3909"/>
                    <a:pt x="4480" y="3852"/>
                    <a:pt x="4508" y="3824"/>
                  </a:cubicBezTo>
                  <a:lnTo>
                    <a:pt x="4166" y="3424"/>
                  </a:lnTo>
                  <a:close/>
                  <a:moveTo>
                    <a:pt x="21713" y="3424"/>
                  </a:moveTo>
                  <a:lnTo>
                    <a:pt x="21342" y="3824"/>
                  </a:lnTo>
                  <a:cubicBezTo>
                    <a:pt x="21428" y="3852"/>
                    <a:pt x="21456" y="3909"/>
                    <a:pt x="21485" y="3938"/>
                  </a:cubicBezTo>
                  <a:lnTo>
                    <a:pt x="21856" y="3538"/>
                  </a:lnTo>
                  <a:cubicBezTo>
                    <a:pt x="21770" y="3510"/>
                    <a:pt x="21742" y="3481"/>
                    <a:pt x="21713" y="3424"/>
                  </a:cubicBezTo>
                  <a:close/>
                  <a:moveTo>
                    <a:pt x="3509" y="4080"/>
                  </a:moveTo>
                  <a:cubicBezTo>
                    <a:pt x="3481" y="4109"/>
                    <a:pt x="3424" y="4137"/>
                    <a:pt x="3424" y="4223"/>
                  </a:cubicBezTo>
                  <a:lnTo>
                    <a:pt x="3795" y="4565"/>
                  </a:lnTo>
                  <a:cubicBezTo>
                    <a:pt x="3852" y="4508"/>
                    <a:pt x="3880" y="4480"/>
                    <a:pt x="3909" y="4423"/>
                  </a:cubicBezTo>
                  <a:lnTo>
                    <a:pt x="3509" y="4080"/>
                  </a:lnTo>
                  <a:close/>
                  <a:moveTo>
                    <a:pt x="22341" y="4080"/>
                  </a:moveTo>
                  <a:lnTo>
                    <a:pt x="21970" y="4423"/>
                  </a:lnTo>
                  <a:cubicBezTo>
                    <a:pt x="21998" y="4508"/>
                    <a:pt x="22027" y="4537"/>
                    <a:pt x="22055" y="4565"/>
                  </a:cubicBezTo>
                  <a:lnTo>
                    <a:pt x="22455" y="4223"/>
                  </a:lnTo>
                  <a:cubicBezTo>
                    <a:pt x="22426" y="4137"/>
                    <a:pt x="22398" y="4109"/>
                    <a:pt x="22341" y="4080"/>
                  </a:cubicBezTo>
                  <a:close/>
                  <a:moveTo>
                    <a:pt x="22911" y="4708"/>
                  </a:moveTo>
                  <a:lnTo>
                    <a:pt x="22483" y="5050"/>
                  </a:lnTo>
                  <a:cubicBezTo>
                    <a:pt x="22512" y="5079"/>
                    <a:pt x="22569" y="5136"/>
                    <a:pt x="22598" y="5193"/>
                  </a:cubicBezTo>
                  <a:lnTo>
                    <a:pt x="23026" y="4851"/>
                  </a:lnTo>
                  <a:cubicBezTo>
                    <a:pt x="22997" y="4822"/>
                    <a:pt x="22968" y="4765"/>
                    <a:pt x="22911" y="4708"/>
                  </a:cubicBezTo>
                  <a:close/>
                  <a:moveTo>
                    <a:pt x="2910" y="4765"/>
                  </a:moveTo>
                  <a:lnTo>
                    <a:pt x="2768" y="4908"/>
                  </a:lnTo>
                  <a:lnTo>
                    <a:pt x="3196" y="5222"/>
                  </a:lnTo>
                  <a:cubicBezTo>
                    <a:pt x="3224" y="5136"/>
                    <a:pt x="3281" y="5108"/>
                    <a:pt x="3310" y="5079"/>
                  </a:cubicBezTo>
                  <a:lnTo>
                    <a:pt x="2910" y="4765"/>
                  </a:lnTo>
                  <a:close/>
                  <a:moveTo>
                    <a:pt x="23482" y="5421"/>
                  </a:moveTo>
                  <a:lnTo>
                    <a:pt x="23054" y="5707"/>
                  </a:lnTo>
                  <a:cubicBezTo>
                    <a:pt x="23083" y="5764"/>
                    <a:pt x="23140" y="5821"/>
                    <a:pt x="23168" y="5849"/>
                  </a:cubicBezTo>
                  <a:lnTo>
                    <a:pt x="23596" y="5564"/>
                  </a:lnTo>
                  <a:cubicBezTo>
                    <a:pt x="23568" y="5536"/>
                    <a:pt x="23539" y="5478"/>
                    <a:pt x="23482" y="5421"/>
                  </a:cubicBezTo>
                  <a:close/>
                  <a:moveTo>
                    <a:pt x="2368" y="5478"/>
                  </a:moveTo>
                  <a:cubicBezTo>
                    <a:pt x="2340" y="5507"/>
                    <a:pt x="2311" y="5564"/>
                    <a:pt x="2283" y="5650"/>
                  </a:cubicBezTo>
                  <a:lnTo>
                    <a:pt x="2711" y="5935"/>
                  </a:lnTo>
                  <a:cubicBezTo>
                    <a:pt x="2739" y="5906"/>
                    <a:pt x="2768" y="5821"/>
                    <a:pt x="2796" y="5792"/>
                  </a:cubicBezTo>
                  <a:lnTo>
                    <a:pt x="2368" y="5478"/>
                  </a:lnTo>
                  <a:close/>
                  <a:moveTo>
                    <a:pt x="23967" y="6192"/>
                  </a:moveTo>
                  <a:lnTo>
                    <a:pt x="23539" y="6477"/>
                  </a:lnTo>
                  <a:cubicBezTo>
                    <a:pt x="23539" y="6506"/>
                    <a:pt x="23568" y="6563"/>
                    <a:pt x="23596" y="6620"/>
                  </a:cubicBezTo>
                  <a:lnTo>
                    <a:pt x="24053" y="6334"/>
                  </a:lnTo>
                  <a:cubicBezTo>
                    <a:pt x="24024" y="6277"/>
                    <a:pt x="23996" y="6220"/>
                    <a:pt x="23967" y="6192"/>
                  </a:cubicBezTo>
                  <a:close/>
                  <a:moveTo>
                    <a:pt x="1883" y="6220"/>
                  </a:moveTo>
                  <a:cubicBezTo>
                    <a:pt x="1855" y="6249"/>
                    <a:pt x="1855" y="6334"/>
                    <a:pt x="1798" y="6391"/>
                  </a:cubicBezTo>
                  <a:lnTo>
                    <a:pt x="2254" y="6648"/>
                  </a:lnTo>
                  <a:cubicBezTo>
                    <a:pt x="2254" y="6620"/>
                    <a:pt x="2311" y="6534"/>
                    <a:pt x="2340" y="6506"/>
                  </a:cubicBezTo>
                  <a:lnTo>
                    <a:pt x="1883" y="6220"/>
                  </a:lnTo>
                  <a:close/>
                  <a:moveTo>
                    <a:pt x="24424" y="6962"/>
                  </a:moveTo>
                  <a:lnTo>
                    <a:pt x="23967" y="7219"/>
                  </a:lnTo>
                  <a:cubicBezTo>
                    <a:pt x="23996" y="7247"/>
                    <a:pt x="23996" y="7333"/>
                    <a:pt x="24024" y="7362"/>
                  </a:cubicBezTo>
                  <a:lnTo>
                    <a:pt x="24481" y="7105"/>
                  </a:lnTo>
                  <a:cubicBezTo>
                    <a:pt x="24481" y="7076"/>
                    <a:pt x="24452" y="6991"/>
                    <a:pt x="24424" y="6962"/>
                  </a:cubicBezTo>
                  <a:close/>
                  <a:moveTo>
                    <a:pt x="1455" y="6991"/>
                  </a:moveTo>
                  <a:cubicBezTo>
                    <a:pt x="1427" y="7048"/>
                    <a:pt x="1427" y="7105"/>
                    <a:pt x="1370" y="7133"/>
                  </a:cubicBezTo>
                  <a:lnTo>
                    <a:pt x="1826" y="7390"/>
                  </a:lnTo>
                  <a:cubicBezTo>
                    <a:pt x="1883" y="7362"/>
                    <a:pt x="1883" y="7276"/>
                    <a:pt x="1912" y="7247"/>
                  </a:cubicBezTo>
                  <a:lnTo>
                    <a:pt x="1455" y="6991"/>
                  </a:lnTo>
                  <a:close/>
                  <a:moveTo>
                    <a:pt x="1056" y="7790"/>
                  </a:moveTo>
                  <a:cubicBezTo>
                    <a:pt x="1056" y="7847"/>
                    <a:pt x="1027" y="7904"/>
                    <a:pt x="999" y="7932"/>
                  </a:cubicBezTo>
                  <a:lnTo>
                    <a:pt x="1484" y="8132"/>
                  </a:lnTo>
                  <a:cubicBezTo>
                    <a:pt x="1512" y="8103"/>
                    <a:pt x="1512" y="8046"/>
                    <a:pt x="1569" y="7989"/>
                  </a:cubicBezTo>
                  <a:lnTo>
                    <a:pt x="1056" y="7790"/>
                  </a:lnTo>
                  <a:close/>
                  <a:moveTo>
                    <a:pt x="24823" y="7790"/>
                  </a:moveTo>
                  <a:lnTo>
                    <a:pt x="24309" y="7989"/>
                  </a:lnTo>
                  <a:cubicBezTo>
                    <a:pt x="24338" y="8046"/>
                    <a:pt x="24338" y="8103"/>
                    <a:pt x="24395" y="8189"/>
                  </a:cubicBezTo>
                  <a:lnTo>
                    <a:pt x="24880" y="7961"/>
                  </a:lnTo>
                  <a:cubicBezTo>
                    <a:pt x="24852" y="7904"/>
                    <a:pt x="24852" y="7847"/>
                    <a:pt x="24823" y="7790"/>
                  </a:cubicBezTo>
                  <a:close/>
                  <a:moveTo>
                    <a:pt x="25137" y="8617"/>
                  </a:moveTo>
                  <a:lnTo>
                    <a:pt x="24623" y="8788"/>
                  </a:lnTo>
                  <a:cubicBezTo>
                    <a:pt x="24623" y="8845"/>
                    <a:pt x="24680" y="8902"/>
                    <a:pt x="24709" y="8959"/>
                  </a:cubicBezTo>
                  <a:lnTo>
                    <a:pt x="25194" y="8788"/>
                  </a:lnTo>
                  <a:cubicBezTo>
                    <a:pt x="25165" y="8703"/>
                    <a:pt x="25165" y="8674"/>
                    <a:pt x="25137" y="8617"/>
                  </a:cubicBezTo>
                  <a:close/>
                  <a:moveTo>
                    <a:pt x="742" y="8646"/>
                  </a:moveTo>
                  <a:cubicBezTo>
                    <a:pt x="742" y="8674"/>
                    <a:pt x="713" y="8760"/>
                    <a:pt x="656" y="8817"/>
                  </a:cubicBezTo>
                  <a:lnTo>
                    <a:pt x="1170" y="8988"/>
                  </a:lnTo>
                  <a:cubicBezTo>
                    <a:pt x="1198" y="8931"/>
                    <a:pt x="1198" y="8902"/>
                    <a:pt x="1227" y="8817"/>
                  </a:cubicBezTo>
                  <a:lnTo>
                    <a:pt x="742" y="8646"/>
                  </a:lnTo>
                  <a:close/>
                  <a:moveTo>
                    <a:pt x="25394" y="9473"/>
                  </a:moveTo>
                  <a:lnTo>
                    <a:pt x="24880" y="9616"/>
                  </a:lnTo>
                  <a:cubicBezTo>
                    <a:pt x="24909" y="9673"/>
                    <a:pt x="24909" y="9701"/>
                    <a:pt x="24909" y="9787"/>
                  </a:cubicBezTo>
                  <a:lnTo>
                    <a:pt x="25422" y="9644"/>
                  </a:lnTo>
                  <a:cubicBezTo>
                    <a:pt x="25422" y="9559"/>
                    <a:pt x="25394" y="9530"/>
                    <a:pt x="25394" y="9473"/>
                  </a:cubicBezTo>
                  <a:close/>
                  <a:moveTo>
                    <a:pt x="485" y="9501"/>
                  </a:moveTo>
                  <a:cubicBezTo>
                    <a:pt x="457" y="9530"/>
                    <a:pt x="457" y="9616"/>
                    <a:pt x="457" y="9673"/>
                  </a:cubicBezTo>
                  <a:lnTo>
                    <a:pt x="942" y="9815"/>
                  </a:lnTo>
                  <a:cubicBezTo>
                    <a:pt x="942" y="9758"/>
                    <a:pt x="999" y="9701"/>
                    <a:pt x="999" y="9644"/>
                  </a:cubicBezTo>
                  <a:lnTo>
                    <a:pt x="485" y="9501"/>
                  </a:lnTo>
                  <a:close/>
                  <a:moveTo>
                    <a:pt x="285" y="10357"/>
                  </a:moveTo>
                  <a:cubicBezTo>
                    <a:pt x="228" y="10415"/>
                    <a:pt x="228" y="10443"/>
                    <a:pt x="200" y="10529"/>
                  </a:cubicBezTo>
                  <a:lnTo>
                    <a:pt x="742" y="10643"/>
                  </a:lnTo>
                  <a:cubicBezTo>
                    <a:pt x="742" y="10557"/>
                    <a:pt x="770" y="10529"/>
                    <a:pt x="770" y="10443"/>
                  </a:cubicBezTo>
                  <a:lnTo>
                    <a:pt x="285" y="10357"/>
                  </a:lnTo>
                  <a:close/>
                  <a:moveTo>
                    <a:pt x="25593" y="10357"/>
                  </a:moveTo>
                  <a:lnTo>
                    <a:pt x="25108" y="10443"/>
                  </a:lnTo>
                  <a:lnTo>
                    <a:pt x="25108" y="10643"/>
                  </a:lnTo>
                  <a:lnTo>
                    <a:pt x="25622" y="10529"/>
                  </a:lnTo>
                  <a:cubicBezTo>
                    <a:pt x="25622" y="10443"/>
                    <a:pt x="25593" y="10415"/>
                    <a:pt x="25593" y="10357"/>
                  </a:cubicBezTo>
                  <a:close/>
                  <a:moveTo>
                    <a:pt x="25765" y="11213"/>
                  </a:moveTo>
                  <a:lnTo>
                    <a:pt x="25251" y="11270"/>
                  </a:lnTo>
                  <a:cubicBezTo>
                    <a:pt x="25251" y="11356"/>
                    <a:pt x="25251" y="11385"/>
                    <a:pt x="25280" y="11470"/>
                  </a:cubicBezTo>
                  <a:lnTo>
                    <a:pt x="25822" y="11385"/>
                  </a:lnTo>
                  <a:cubicBezTo>
                    <a:pt x="25765" y="11328"/>
                    <a:pt x="25765" y="11270"/>
                    <a:pt x="25765" y="11213"/>
                  </a:cubicBezTo>
                  <a:close/>
                  <a:moveTo>
                    <a:pt x="86" y="11242"/>
                  </a:moveTo>
                  <a:cubicBezTo>
                    <a:pt x="86" y="11328"/>
                    <a:pt x="86" y="11356"/>
                    <a:pt x="57" y="11413"/>
                  </a:cubicBezTo>
                  <a:lnTo>
                    <a:pt x="599" y="11499"/>
                  </a:lnTo>
                  <a:cubicBezTo>
                    <a:pt x="628" y="11413"/>
                    <a:pt x="628" y="11385"/>
                    <a:pt x="628" y="11328"/>
                  </a:cubicBezTo>
                  <a:lnTo>
                    <a:pt x="86" y="11242"/>
                  </a:lnTo>
                  <a:close/>
                  <a:moveTo>
                    <a:pt x="25850" y="12098"/>
                  </a:moveTo>
                  <a:lnTo>
                    <a:pt x="25308" y="12126"/>
                  </a:lnTo>
                  <a:lnTo>
                    <a:pt x="25308" y="12326"/>
                  </a:lnTo>
                  <a:lnTo>
                    <a:pt x="25850" y="12269"/>
                  </a:lnTo>
                  <a:lnTo>
                    <a:pt x="25850" y="12098"/>
                  </a:lnTo>
                  <a:close/>
                  <a:moveTo>
                    <a:pt x="29" y="12126"/>
                  </a:moveTo>
                  <a:lnTo>
                    <a:pt x="29" y="12326"/>
                  </a:lnTo>
                  <a:lnTo>
                    <a:pt x="571" y="12355"/>
                  </a:lnTo>
                  <a:lnTo>
                    <a:pt x="571" y="12155"/>
                  </a:lnTo>
                  <a:lnTo>
                    <a:pt x="29" y="12126"/>
                  </a:lnTo>
                  <a:close/>
                  <a:moveTo>
                    <a:pt x="25337" y="12982"/>
                  </a:moveTo>
                  <a:lnTo>
                    <a:pt x="25337" y="13182"/>
                  </a:lnTo>
                  <a:lnTo>
                    <a:pt x="25879" y="13182"/>
                  </a:lnTo>
                  <a:lnTo>
                    <a:pt x="25879" y="12982"/>
                  </a:lnTo>
                  <a:close/>
                  <a:moveTo>
                    <a:pt x="0" y="13039"/>
                  </a:moveTo>
                  <a:lnTo>
                    <a:pt x="0" y="13211"/>
                  </a:lnTo>
                  <a:lnTo>
                    <a:pt x="514" y="13211"/>
                  </a:lnTo>
                  <a:lnTo>
                    <a:pt x="514" y="13039"/>
                  </a:lnTo>
                  <a:close/>
                  <a:moveTo>
                    <a:pt x="571" y="13895"/>
                  </a:moveTo>
                  <a:lnTo>
                    <a:pt x="29" y="13924"/>
                  </a:lnTo>
                  <a:lnTo>
                    <a:pt x="29" y="14095"/>
                  </a:lnTo>
                  <a:lnTo>
                    <a:pt x="571" y="14067"/>
                  </a:lnTo>
                  <a:lnTo>
                    <a:pt x="571" y="13895"/>
                  </a:lnTo>
                  <a:close/>
                  <a:moveTo>
                    <a:pt x="25308" y="13895"/>
                  </a:moveTo>
                  <a:lnTo>
                    <a:pt x="25308" y="14067"/>
                  </a:lnTo>
                  <a:lnTo>
                    <a:pt x="25850" y="14095"/>
                  </a:lnTo>
                  <a:lnTo>
                    <a:pt x="25850" y="13924"/>
                  </a:lnTo>
                  <a:lnTo>
                    <a:pt x="25308" y="13895"/>
                  </a:lnTo>
                  <a:close/>
                  <a:moveTo>
                    <a:pt x="656" y="14723"/>
                  </a:moveTo>
                  <a:lnTo>
                    <a:pt x="143" y="14808"/>
                  </a:lnTo>
                  <a:cubicBezTo>
                    <a:pt x="143" y="14894"/>
                    <a:pt x="143" y="14923"/>
                    <a:pt x="171" y="14980"/>
                  </a:cubicBezTo>
                  <a:lnTo>
                    <a:pt x="713" y="14923"/>
                  </a:lnTo>
                  <a:cubicBezTo>
                    <a:pt x="656" y="14837"/>
                    <a:pt x="656" y="14808"/>
                    <a:pt x="656" y="14723"/>
                  </a:cubicBezTo>
                  <a:close/>
                  <a:moveTo>
                    <a:pt x="25194" y="14723"/>
                  </a:moveTo>
                  <a:cubicBezTo>
                    <a:pt x="25194" y="14780"/>
                    <a:pt x="25194" y="14837"/>
                    <a:pt x="25165" y="14923"/>
                  </a:cubicBezTo>
                  <a:lnTo>
                    <a:pt x="25708" y="14980"/>
                  </a:lnTo>
                  <a:cubicBezTo>
                    <a:pt x="25736" y="14923"/>
                    <a:pt x="25736" y="14894"/>
                    <a:pt x="25736" y="14808"/>
                  </a:cubicBezTo>
                  <a:lnTo>
                    <a:pt x="25194" y="14723"/>
                  </a:lnTo>
                  <a:close/>
                  <a:moveTo>
                    <a:pt x="25051" y="15550"/>
                  </a:moveTo>
                  <a:cubicBezTo>
                    <a:pt x="25051" y="15636"/>
                    <a:pt x="25023" y="15664"/>
                    <a:pt x="25023" y="15750"/>
                  </a:cubicBezTo>
                  <a:lnTo>
                    <a:pt x="25536" y="15836"/>
                  </a:lnTo>
                  <a:cubicBezTo>
                    <a:pt x="25536" y="15779"/>
                    <a:pt x="25565" y="15750"/>
                    <a:pt x="25565" y="15664"/>
                  </a:cubicBezTo>
                  <a:lnTo>
                    <a:pt x="25051" y="15550"/>
                  </a:lnTo>
                  <a:close/>
                  <a:moveTo>
                    <a:pt x="770" y="15607"/>
                  </a:moveTo>
                  <a:lnTo>
                    <a:pt x="285" y="15693"/>
                  </a:lnTo>
                  <a:cubicBezTo>
                    <a:pt x="314" y="15779"/>
                    <a:pt x="314" y="15807"/>
                    <a:pt x="314" y="15893"/>
                  </a:cubicBezTo>
                  <a:lnTo>
                    <a:pt x="799" y="15779"/>
                  </a:lnTo>
                  <a:cubicBezTo>
                    <a:pt x="799" y="15693"/>
                    <a:pt x="770" y="15664"/>
                    <a:pt x="770" y="15607"/>
                  </a:cubicBezTo>
                  <a:close/>
                  <a:moveTo>
                    <a:pt x="1027" y="16406"/>
                  </a:moveTo>
                  <a:lnTo>
                    <a:pt x="514" y="16549"/>
                  </a:lnTo>
                  <a:cubicBezTo>
                    <a:pt x="514" y="16635"/>
                    <a:pt x="571" y="16663"/>
                    <a:pt x="571" y="16749"/>
                  </a:cubicBezTo>
                  <a:lnTo>
                    <a:pt x="1056" y="16606"/>
                  </a:lnTo>
                  <a:cubicBezTo>
                    <a:pt x="1056" y="16520"/>
                    <a:pt x="1027" y="16492"/>
                    <a:pt x="1027" y="16406"/>
                  </a:cubicBezTo>
                  <a:close/>
                  <a:moveTo>
                    <a:pt x="24852" y="16406"/>
                  </a:moveTo>
                  <a:cubicBezTo>
                    <a:pt x="24852" y="16463"/>
                    <a:pt x="24823" y="16520"/>
                    <a:pt x="24823" y="16606"/>
                  </a:cubicBezTo>
                  <a:lnTo>
                    <a:pt x="25308" y="16749"/>
                  </a:lnTo>
                  <a:cubicBezTo>
                    <a:pt x="25308" y="16663"/>
                    <a:pt x="25337" y="16635"/>
                    <a:pt x="25337" y="16549"/>
                  </a:cubicBezTo>
                  <a:lnTo>
                    <a:pt x="24852" y="16406"/>
                  </a:lnTo>
                  <a:close/>
                  <a:moveTo>
                    <a:pt x="1313" y="17234"/>
                  </a:moveTo>
                  <a:lnTo>
                    <a:pt x="799" y="17405"/>
                  </a:lnTo>
                  <a:cubicBezTo>
                    <a:pt x="799" y="17491"/>
                    <a:pt x="856" y="17519"/>
                    <a:pt x="885" y="17548"/>
                  </a:cubicBezTo>
                  <a:lnTo>
                    <a:pt x="1370" y="17376"/>
                  </a:lnTo>
                  <a:cubicBezTo>
                    <a:pt x="1341" y="17348"/>
                    <a:pt x="1341" y="17262"/>
                    <a:pt x="1313" y="17234"/>
                  </a:cubicBezTo>
                  <a:close/>
                  <a:moveTo>
                    <a:pt x="24566" y="17205"/>
                  </a:moveTo>
                  <a:cubicBezTo>
                    <a:pt x="24566" y="17262"/>
                    <a:pt x="24538" y="17319"/>
                    <a:pt x="24538" y="17376"/>
                  </a:cubicBezTo>
                  <a:lnTo>
                    <a:pt x="24994" y="17548"/>
                  </a:lnTo>
                  <a:cubicBezTo>
                    <a:pt x="25023" y="17491"/>
                    <a:pt x="25023" y="17462"/>
                    <a:pt x="25051" y="17376"/>
                  </a:cubicBezTo>
                  <a:lnTo>
                    <a:pt x="24566" y="17205"/>
                  </a:lnTo>
                  <a:close/>
                  <a:moveTo>
                    <a:pt x="1598" y="18033"/>
                  </a:moveTo>
                  <a:lnTo>
                    <a:pt x="1141" y="18232"/>
                  </a:lnTo>
                  <a:lnTo>
                    <a:pt x="1198" y="18375"/>
                  </a:lnTo>
                  <a:lnTo>
                    <a:pt x="1655" y="18175"/>
                  </a:lnTo>
                  <a:lnTo>
                    <a:pt x="1598" y="18033"/>
                  </a:lnTo>
                  <a:close/>
                  <a:moveTo>
                    <a:pt x="24252" y="18033"/>
                  </a:moveTo>
                  <a:cubicBezTo>
                    <a:pt x="24252" y="18061"/>
                    <a:pt x="24195" y="18118"/>
                    <a:pt x="24167" y="18204"/>
                  </a:cubicBezTo>
                  <a:lnTo>
                    <a:pt x="24623" y="18404"/>
                  </a:lnTo>
                  <a:cubicBezTo>
                    <a:pt x="24680" y="18346"/>
                    <a:pt x="24680" y="18318"/>
                    <a:pt x="24709" y="18232"/>
                  </a:cubicBezTo>
                  <a:lnTo>
                    <a:pt x="24252" y="18033"/>
                  </a:lnTo>
                  <a:close/>
                  <a:moveTo>
                    <a:pt x="23881" y="18774"/>
                  </a:moveTo>
                  <a:cubicBezTo>
                    <a:pt x="23853" y="18832"/>
                    <a:pt x="23824" y="18889"/>
                    <a:pt x="23824" y="18917"/>
                  </a:cubicBezTo>
                  <a:lnTo>
                    <a:pt x="24281" y="19174"/>
                  </a:lnTo>
                  <a:cubicBezTo>
                    <a:pt x="24281" y="19117"/>
                    <a:pt x="24309" y="19060"/>
                    <a:pt x="24338" y="19031"/>
                  </a:cubicBezTo>
                  <a:lnTo>
                    <a:pt x="23881" y="18774"/>
                  </a:lnTo>
                  <a:close/>
                  <a:moveTo>
                    <a:pt x="1997" y="18803"/>
                  </a:moveTo>
                  <a:lnTo>
                    <a:pt x="1512" y="19060"/>
                  </a:lnTo>
                  <a:cubicBezTo>
                    <a:pt x="1512" y="19088"/>
                    <a:pt x="1569" y="19174"/>
                    <a:pt x="1598" y="19202"/>
                  </a:cubicBezTo>
                  <a:lnTo>
                    <a:pt x="2054" y="18946"/>
                  </a:lnTo>
                  <a:cubicBezTo>
                    <a:pt x="2054" y="18917"/>
                    <a:pt x="2026" y="18832"/>
                    <a:pt x="1997" y="18803"/>
                  </a:cubicBezTo>
                  <a:close/>
                  <a:moveTo>
                    <a:pt x="23454" y="19516"/>
                  </a:moveTo>
                  <a:cubicBezTo>
                    <a:pt x="23425" y="19602"/>
                    <a:pt x="23396" y="19630"/>
                    <a:pt x="23396" y="19659"/>
                  </a:cubicBezTo>
                  <a:lnTo>
                    <a:pt x="23824" y="19944"/>
                  </a:lnTo>
                  <a:cubicBezTo>
                    <a:pt x="23853" y="19916"/>
                    <a:pt x="23881" y="19830"/>
                    <a:pt x="23910" y="19802"/>
                  </a:cubicBezTo>
                  <a:lnTo>
                    <a:pt x="23454" y="19516"/>
                  </a:lnTo>
                  <a:close/>
                  <a:moveTo>
                    <a:pt x="2425" y="19545"/>
                  </a:moveTo>
                  <a:lnTo>
                    <a:pt x="1997" y="19830"/>
                  </a:lnTo>
                  <a:cubicBezTo>
                    <a:pt x="2026" y="19887"/>
                    <a:pt x="2054" y="19944"/>
                    <a:pt x="2083" y="19973"/>
                  </a:cubicBezTo>
                  <a:lnTo>
                    <a:pt x="2511" y="19687"/>
                  </a:lnTo>
                  <a:cubicBezTo>
                    <a:pt x="2482" y="19659"/>
                    <a:pt x="2454" y="19573"/>
                    <a:pt x="2425" y="19545"/>
                  </a:cubicBezTo>
                  <a:close/>
                  <a:moveTo>
                    <a:pt x="22968" y="20230"/>
                  </a:moveTo>
                  <a:cubicBezTo>
                    <a:pt x="22911" y="20315"/>
                    <a:pt x="22883" y="20344"/>
                    <a:pt x="22854" y="20372"/>
                  </a:cubicBezTo>
                  <a:lnTo>
                    <a:pt x="23282" y="20686"/>
                  </a:lnTo>
                  <a:cubicBezTo>
                    <a:pt x="23311" y="20658"/>
                    <a:pt x="23339" y="20601"/>
                    <a:pt x="23396" y="20543"/>
                  </a:cubicBezTo>
                  <a:lnTo>
                    <a:pt x="22968" y="20230"/>
                  </a:lnTo>
                  <a:close/>
                  <a:moveTo>
                    <a:pt x="2910" y="20258"/>
                  </a:moveTo>
                  <a:lnTo>
                    <a:pt x="2482" y="20601"/>
                  </a:lnTo>
                  <a:cubicBezTo>
                    <a:pt x="2511" y="20629"/>
                    <a:pt x="2539" y="20686"/>
                    <a:pt x="2596" y="20743"/>
                  </a:cubicBezTo>
                  <a:lnTo>
                    <a:pt x="3024" y="20401"/>
                  </a:lnTo>
                  <a:cubicBezTo>
                    <a:pt x="2996" y="20372"/>
                    <a:pt x="2939" y="20287"/>
                    <a:pt x="2910" y="20258"/>
                  </a:cubicBezTo>
                  <a:close/>
                  <a:moveTo>
                    <a:pt x="22455" y="20914"/>
                  </a:moveTo>
                  <a:cubicBezTo>
                    <a:pt x="22426" y="20943"/>
                    <a:pt x="22398" y="21028"/>
                    <a:pt x="22341" y="21028"/>
                  </a:cubicBezTo>
                  <a:lnTo>
                    <a:pt x="22740" y="21371"/>
                  </a:lnTo>
                  <a:cubicBezTo>
                    <a:pt x="22769" y="21342"/>
                    <a:pt x="22826" y="21257"/>
                    <a:pt x="22854" y="21228"/>
                  </a:cubicBezTo>
                  <a:lnTo>
                    <a:pt x="22455" y="20914"/>
                  </a:lnTo>
                  <a:close/>
                  <a:moveTo>
                    <a:pt x="3452" y="20943"/>
                  </a:moveTo>
                  <a:lnTo>
                    <a:pt x="3053" y="21314"/>
                  </a:lnTo>
                  <a:cubicBezTo>
                    <a:pt x="3082" y="21342"/>
                    <a:pt x="3110" y="21399"/>
                    <a:pt x="3167" y="21456"/>
                  </a:cubicBezTo>
                  <a:lnTo>
                    <a:pt x="3567" y="21086"/>
                  </a:lnTo>
                  <a:cubicBezTo>
                    <a:pt x="3509" y="21028"/>
                    <a:pt x="3481" y="20971"/>
                    <a:pt x="3452" y="20943"/>
                  </a:cubicBezTo>
                  <a:close/>
                  <a:moveTo>
                    <a:pt x="4023" y="21542"/>
                  </a:moveTo>
                  <a:lnTo>
                    <a:pt x="3624" y="21884"/>
                  </a:lnTo>
                  <a:lnTo>
                    <a:pt x="3766" y="22027"/>
                  </a:lnTo>
                  <a:lnTo>
                    <a:pt x="4137" y="21656"/>
                  </a:lnTo>
                  <a:lnTo>
                    <a:pt x="4023" y="21542"/>
                  </a:lnTo>
                  <a:close/>
                  <a:moveTo>
                    <a:pt x="21884" y="21542"/>
                  </a:moveTo>
                  <a:cubicBezTo>
                    <a:pt x="21827" y="21599"/>
                    <a:pt x="21770" y="21628"/>
                    <a:pt x="21770" y="21685"/>
                  </a:cubicBezTo>
                  <a:lnTo>
                    <a:pt x="22141" y="22056"/>
                  </a:lnTo>
                  <a:lnTo>
                    <a:pt x="22284" y="21913"/>
                  </a:lnTo>
                  <a:lnTo>
                    <a:pt x="21884" y="21542"/>
                  </a:lnTo>
                  <a:close/>
                  <a:moveTo>
                    <a:pt x="4622" y="22170"/>
                  </a:moveTo>
                  <a:lnTo>
                    <a:pt x="4280" y="22541"/>
                  </a:lnTo>
                  <a:cubicBezTo>
                    <a:pt x="4337" y="22598"/>
                    <a:pt x="4365" y="22626"/>
                    <a:pt x="4423" y="22655"/>
                  </a:cubicBezTo>
                  <a:lnTo>
                    <a:pt x="4765" y="22255"/>
                  </a:lnTo>
                  <a:cubicBezTo>
                    <a:pt x="4708" y="22227"/>
                    <a:pt x="4651" y="22198"/>
                    <a:pt x="4622" y="22170"/>
                  </a:cubicBezTo>
                  <a:close/>
                  <a:moveTo>
                    <a:pt x="21257" y="22170"/>
                  </a:moveTo>
                  <a:cubicBezTo>
                    <a:pt x="21199" y="22198"/>
                    <a:pt x="21171" y="22227"/>
                    <a:pt x="21114" y="22255"/>
                  </a:cubicBezTo>
                  <a:lnTo>
                    <a:pt x="21456" y="22655"/>
                  </a:lnTo>
                  <a:cubicBezTo>
                    <a:pt x="21513" y="22626"/>
                    <a:pt x="21570" y="22598"/>
                    <a:pt x="21599" y="22541"/>
                  </a:cubicBezTo>
                  <a:lnTo>
                    <a:pt x="21257" y="22170"/>
                  </a:lnTo>
                  <a:close/>
                  <a:moveTo>
                    <a:pt x="20600" y="22683"/>
                  </a:moveTo>
                  <a:cubicBezTo>
                    <a:pt x="20572" y="22740"/>
                    <a:pt x="20486" y="22769"/>
                    <a:pt x="20458" y="22797"/>
                  </a:cubicBezTo>
                  <a:lnTo>
                    <a:pt x="20771" y="23225"/>
                  </a:lnTo>
                  <a:cubicBezTo>
                    <a:pt x="20829" y="23197"/>
                    <a:pt x="20886" y="23168"/>
                    <a:pt x="20914" y="23111"/>
                  </a:cubicBezTo>
                  <a:lnTo>
                    <a:pt x="20600" y="22683"/>
                  </a:lnTo>
                  <a:close/>
                  <a:moveTo>
                    <a:pt x="5278" y="22740"/>
                  </a:moveTo>
                  <a:lnTo>
                    <a:pt x="4936" y="23168"/>
                  </a:lnTo>
                  <a:cubicBezTo>
                    <a:pt x="4993" y="23197"/>
                    <a:pt x="5050" y="23225"/>
                    <a:pt x="5079" y="23254"/>
                  </a:cubicBezTo>
                  <a:lnTo>
                    <a:pt x="5421" y="22826"/>
                  </a:lnTo>
                  <a:cubicBezTo>
                    <a:pt x="5364" y="22797"/>
                    <a:pt x="5307" y="22769"/>
                    <a:pt x="5278" y="22740"/>
                  </a:cubicBezTo>
                  <a:close/>
                  <a:moveTo>
                    <a:pt x="5992" y="23225"/>
                  </a:moveTo>
                  <a:lnTo>
                    <a:pt x="5706" y="23653"/>
                  </a:lnTo>
                  <a:cubicBezTo>
                    <a:pt x="5735" y="23682"/>
                    <a:pt x="5792" y="23739"/>
                    <a:pt x="5849" y="23768"/>
                  </a:cubicBezTo>
                  <a:lnTo>
                    <a:pt x="6134" y="23340"/>
                  </a:lnTo>
                  <a:cubicBezTo>
                    <a:pt x="6077" y="23311"/>
                    <a:pt x="6020" y="23254"/>
                    <a:pt x="5992" y="23225"/>
                  </a:cubicBezTo>
                  <a:close/>
                  <a:moveTo>
                    <a:pt x="19887" y="23225"/>
                  </a:moveTo>
                  <a:cubicBezTo>
                    <a:pt x="19858" y="23225"/>
                    <a:pt x="19830" y="23254"/>
                    <a:pt x="19744" y="23340"/>
                  </a:cubicBezTo>
                  <a:lnTo>
                    <a:pt x="20030" y="23768"/>
                  </a:lnTo>
                  <a:cubicBezTo>
                    <a:pt x="20058" y="23739"/>
                    <a:pt x="20144" y="23682"/>
                    <a:pt x="20172" y="23653"/>
                  </a:cubicBezTo>
                  <a:lnTo>
                    <a:pt x="19887" y="23225"/>
                  </a:lnTo>
                  <a:close/>
                  <a:moveTo>
                    <a:pt x="6705" y="23653"/>
                  </a:moveTo>
                  <a:lnTo>
                    <a:pt x="6448" y="24110"/>
                  </a:lnTo>
                  <a:cubicBezTo>
                    <a:pt x="6477" y="24110"/>
                    <a:pt x="6534" y="24167"/>
                    <a:pt x="6591" y="24196"/>
                  </a:cubicBezTo>
                  <a:lnTo>
                    <a:pt x="6848" y="23739"/>
                  </a:lnTo>
                  <a:cubicBezTo>
                    <a:pt x="6791" y="23739"/>
                    <a:pt x="6734" y="23682"/>
                    <a:pt x="6705" y="23653"/>
                  </a:cubicBezTo>
                  <a:close/>
                  <a:moveTo>
                    <a:pt x="19174" y="23653"/>
                  </a:moveTo>
                  <a:cubicBezTo>
                    <a:pt x="19145" y="23682"/>
                    <a:pt x="19060" y="23739"/>
                    <a:pt x="19031" y="23739"/>
                  </a:cubicBezTo>
                  <a:lnTo>
                    <a:pt x="19288" y="24196"/>
                  </a:lnTo>
                  <a:cubicBezTo>
                    <a:pt x="19316" y="24196"/>
                    <a:pt x="19402" y="24138"/>
                    <a:pt x="19430" y="24110"/>
                  </a:cubicBezTo>
                  <a:lnTo>
                    <a:pt x="19174" y="23653"/>
                  </a:lnTo>
                  <a:close/>
                  <a:moveTo>
                    <a:pt x="7475" y="24081"/>
                  </a:moveTo>
                  <a:lnTo>
                    <a:pt x="7219" y="24538"/>
                  </a:lnTo>
                  <a:cubicBezTo>
                    <a:pt x="7304" y="24595"/>
                    <a:pt x="7333" y="24595"/>
                    <a:pt x="7418" y="24624"/>
                  </a:cubicBezTo>
                  <a:lnTo>
                    <a:pt x="7618" y="24167"/>
                  </a:lnTo>
                  <a:cubicBezTo>
                    <a:pt x="7590" y="24110"/>
                    <a:pt x="7504" y="24110"/>
                    <a:pt x="7475" y="24081"/>
                  </a:cubicBezTo>
                  <a:close/>
                  <a:moveTo>
                    <a:pt x="18432" y="24081"/>
                  </a:moveTo>
                  <a:cubicBezTo>
                    <a:pt x="18346" y="24081"/>
                    <a:pt x="18318" y="24110"/>
                    <a:pt x="18289" y="24167"/>
                  </a:cubicBezTo>
                  <a:lnTo>
                    <a:pt x="18489" y="24624"/>
                  </a:lnTo>
                  <a:cubicBezTo>
                    <a:pt x="18575" y="24566"/>
                    <a:pt x="18603" y="24566"/>
                    <a:pt x="18689" y="24538"/>
                  </a:cubicBezTo>
                  <a:lnTo>
                    <a:pt x="18432" y="24081"/>
                  </a:lnTo>
                  <a:close/>
                  <a:moveTo>
                    <a:pt x="17604" y="24395"/>
                  </a:moveTo>
                  <a:cubicBezTo>
                    <a:pt x="17576" y="24452"/>
                    <a:pt x="17490" y="24452"/>
                    <a:pt x="17462" y="24481"/>
                  </a:cubicBezTo>
                  <a:lnTo>
                    <a:pt x="17633" y="24966"/>
                  </a:lnTo>
                  <a:cubicBezTo>
                    <a:pt x="17719" y="24937"/>
                    <a:pt x="17747" y="24937"/>
                    <a:pt x="17833" y="24909"/>
                  </a:cubicBezTo>
                  <a:lnTo>
                    <a:pt x="17604" y="24395"/>
                  </a:lnTo>
                  <a:close/>
                  <a:moveTo>
                    <a:pt x="8274" y="24452"/>
                  </a:moveTo>
                  <a:lnTo>
                    <a:pt x="8046" y="24937"/>
                  </a:lnTo>
                  <a:cubicBezTo>
                    <a:pt x="8132" y="24966"/>
                    <a:pt x="8160" y="24966"/>
                    <a:pt x="8217" y="25023"/>
                  </a:cubicBezTo>
                  <a:lnTo>
                    <a:pt x="8417" y="24509"/>
                  </a:lnTo>
                  <a:cubicBezTo>
                    <a:pt x="8360" y="24481"/>
                    <a:pt x="8303" y="24481"/>
                    <a:pt x="8274" y="24452"/>
                  </a:cubicBezTo>
                  <a:close/>
                  <a:moveTo>
                    <a:pt x="9045" y="24738"/>
                  </a:moveTo>
                  <a:lnTo>
                    <a:pt x="8902" y="25194"/>
                  </a:lnTo>
                  <a:cubicBezTo>
                    <a:pt x="8988" y="25223"/>
                    <a:pt x="9016" y="25251"/>
                    <a:pt x="9073" y="25251"/>
                  </a:cubicBezTo>
                  <a:lnTo>
                    <a:pt x="9216" y="24766"/>
                  </a:lnTo>
                  <a:cubicBezTo>
                    <a:pt x="9159" y="24766"/>
                    <a:pt x="9130" y="24766"/>
                    <a:pt x="9045" y="24738"/>
                  </a:cubicBezTo>
                  <a:close/>
                  <a:moveTo>
                    <a:pt x="16863" y="24766"/>
                  </a:moveTo>
                  <a:cubicBezTo>
                    <a:pt x="16777" y="24766"/>
                    <a:pt x="16748" y="24795"/>
                    <a:pt x="16691" y="24795"/>
                  </a:cubicBezTo>
                  <a:lnTo>
                    <a:pt x="16863" y="25337"/>
                  </a:lnTo>
                  <a:cubicBezTo>
                    <a:pt x="16920" y="25308"/>
                    <a:pt x="16977" y="25308"/>
                    <a:pt x="17034" y="25251"/>
                  </a:cubicBezTo>
                  <a:lnTo>
                    <a:pt x="16863" y="24766"/>
                  </a:lnTo>
                  <a:close/>
                  <a:moveTo>
                    <a:pt x="9872" y="24966"/>
                  </a:moveTo>
                  <a:lnTo>
                    <a:pt x="9758" y="25480"/>
                  </a:lnTo>
                  <a:cubicBezTo>
                    <a:pt x="9844" y="25480"/>
                    <a:pt x="9872" y="25508"/>
                    <a:pt x="9929" y="25508"/>
                  </a:cubicBezTo>
                  <a:lnTo>
                    <a:pt x="10043" y="25023"/>
                  </a:lnTo>
                  <a:cubicBezTo>
                    <a:pt x="9986" y="25023"/>
                    <a:pt x="9929" y="24966"/>
                    <a:pt x="9872" y="24966"/>
                  </a:cubicBezTo>
                  <a:close/>
                  <a:moveTo>
                    <a:pt x="16007" y="24966"/>
                  </a:moveTo>
                  <a:cubicBezTo>
                    <a:pt x="15921" y="24966"/>
                    <a:pt x="15892" y="25023"/>
                    <a:pt x="15835" y="25023"/>
                  </a:cubicBezTo>
                  <a:lnTo>
                    <a:pt x="15978" y="25508"/>
                  </a:lnTo>
                  <a:cubicBezTo>
                    <a:pt x="16035" y="25508"/>
                    <a:pt x="16064" y="25480"/>
                    <a:pt x="16149" y="25480"/>
                  </a:cubicBezTo>
                  <a:lnTo>
                    <a:pt x="16007" y="24966"/>
                  </a:lnTo>
                  <a:close/>
                  <a:moveTo>
                    <a:pt x="10728" y="25166"/>
                  </a:moveTo>
                  <a:lnTo>
                    <a:pt x="10643" y="25679"/>
                  </a:lnTo>
                  <a:cubicBezTo>
                    <a:pt x="10728" y="25679"/>
                    <a:pt x="10757" y="25736"/>
                    <a:pt x="10814" y="25736"/>
                  </a:cubicBezTo>
                  <a:lnTo>
                    <a:pt x="10899" y="25194"/>
                  </a:lnTo>
                  <a:cubicBezTo>
                    <a:pt x="10814" y="25194"/>
                    <a:pt x="10785" y="25166"/>
                    <a:pt x="10728" y="25166"/>
                  </a:cubicBezTo>
                  <a:close/>
                  <a:moveTo>
                    <a:pt x="15179" y="25166"/>
                  </a:moveTo>
                  <a:cubicBezTo>
                    <a:pt x="15094" y="25166"/>
                    <a:pt x="15065" y="25194"/>
                    <a:pt x="15008" y="25194"/>
                  </a:cubicBezTo>
                  <a:lnTo>
                    <a:pt x="15094" y="25736"/>
                  </a:lnTo>
                  <a:cubicBezTo>
                    <a:pt x="15179" y="25736"/>
                    <a:pt x="15208" y="25679"/>
                    <a:pt x="15293" y="25679"/>
                  </a:cubicBezTo>
                  <a:lnTo>
                    <a:pt x="15179" y="25166"/>
                  </a:lnTo>
                  <a:close/>
                  <a:moveTo>
                    <a:pt x="11584" y="25251"/>
                  </a:moveTo>
                  <a:lnTo>
                    <a:pt x="11556" y="25793"/>
                  </a:lnTo>
                  <a:cubicBezTo>
                    <a:pt x="11613" y="25822"/>
                    <a:pt x="11641" y="25822"/>
                    <a:pt x="11727" y="25822"/>
                  </a:cubicBezTo>
                  <a:lnTo>
                    <a:pt x="11755" y="25280"/>
                  </a:lnTo>
                  <a:cubicBezTo>
                    <a:pt x="11698" y="25251"/>
                    <a:pt x="11641" y="25251"/>
                    <a:pt x="11584" y="25251"/>
                  </a:cubicBezTo>
                  <a:close/>
                  <a:moveTo>
                    <a:pt x="14323" y="25251"/>
                  </a:moveTo>
                  <a:cubicBezTo>
                    <a:pt x="14266" y="25308"/>
                    <a:pt x="14209" y="25308"/>
                    <a:pt x="14152" y="25308"/>
                  </a:cubicBezTo>
                  <a:lnTo>
                    <a:pt x="14209" y="25822"/>
                  </a:lnTo>
                  <a:cubicBezTo>
                    <a:pt x="14295" y="25793"/>
                    <a:pt x="14323" y="25793"/>
                    <a:pt x="14409" y="25793"/>
                  </a:cubicBezTo>
                  <a:lnTo>
                    <a:pt x="14323" y="25251"/>
                  </a:lnTo>
                  <a:close/>
                  <a:moveTo>
                    <a:pt x="12440" y="25337"/>
                  </a:moveTo>
                  <a:lnTo>
                    <a:pt x="12440" y="25879"/>
                  </a:lnTo>
                  <a:lnTo>
                    <a:pt x="12611" y="25879"/>
                  </a:lnTo>
                  <a:lnTo>
                    <a:pt x="12611" y="25337"/>
                  </a:lnTo>
                  <a:close/>
                  <a:moveTo>
                    <a:pt x="13296" y="25337"/>
                  </a:moveTo>
                  <a:lnTo>
                    <a:pt x="13325" y="25879"/>
                  </a:lnTo>
                  <a:lnTo>
                    <a:pt x="13496" y="25879"/>
                  </a:lnTo>
                  <a:lnTo>
                    <a:pt x="13467" y="25337"/>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5" name="Google Shape;415;p14"/>
          <p:cNvGrpSpPr/>
          <p:nvPr/>
        </p:nvGrpSpPr>
        <p:grpSpPr>
          <a:xfrm>
            <a:off x="6816575" y="4474163"/>
            <a:ext cx="1532575" cy="205676"/>
            <a:chOff x="4645500" y="3968425"/>
            <a:chExt cx="1532575" cy="205676"/>
          </a:xfrm>
        </p:grpSpPr>
        <p:sp>
          <p:nvSpPr>
            <p:cNvPr id="416" name="Google Shape;416;p14"/>
            <p:cNvSpPr/>
            <p:nvPr/>
          </p:nvSpPr>
          <p:spPr>
            <a:xfrm>
              <a:off x="4645500" y="3968425"/>
              <a:ext cx="142098" cy="205676"/>
            </a:xfrm>
            <a:custGeom>
              <a:rect b="b" l="l" r="r" t="t"/>
              <a:pathLst>
                <a:path extrusionOk="0" fill="none" h="3345" w="2311">
                  <a:moveTo>
                    <a:pt x="2310" y="1"/>
                  </a:moveTo>
                  <a:lnTo>
                    <a:pt x="0" y="3344"/>
                  </a:lnTo>
                </a:path>
              </a:pathLst>
            </a:custGeom>
            <a:noFill/>
            <a:ln cap="flat" cmpd="sng" w="19050">
              <a:solidFill>
                <a:schemeClr val="l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14"/>
            <p:cNvSpPr/>
            <p:nvPr/>
          </p:nvSpPr>
          <p:spPr>
            <a:xfrm>
              <a:off x="4804322" y="3968425"/>
              <a:ext cx="138347" cy="201925"/>
            </a:xfrm>
            <a:custGeom>
              <a:rect b="b" l="l" r="r" t="t"/>
              <a:pathLst>
                <a:path extrusionOk="0" fill="none" h="3284" w="2250">
                  <a:moveTo>
                    <a:pt x="2250" y="1"/>
                  </a:moveTo>
                  <a:lnTo>
                    <a:pt x="1" y="3284"/>
                  </a:lnTo>
                </a:path>
              </a:pathLst>
            </a:custGeom>
            <a:noFill/>
            <a:ln cap="flat" cmpd="sng" w="19050">
              <a:solidFill>
                <a:schemeClr val="l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14"/>
            <p:cNvSpPr/>
            <p:nvPr/>
          </p:nvSpPr>
          <p:spPr>
            <a:xfrm>
              <a:off x="4953860" y="3968425"/>
              <a:ext cx="142098" cy="205676"/>
            </a:xfrm>
            <a:custGeom>
              <a:rect b="b" l="l" r="r" t="t"/>
              <a:pathLst>
                <a:path extrusionOk="0" fill="none" h="3345" w="2311">
                  <a:moveTo>
                    <a:pt x="2310" y="1"/>
                  </a:moveTo>
                  <a:lnTo>
                    <a:pt x="0" y="3344"/>
                  </a:lnTo>
                </a:path>
              </a:pathLst>
            </a:custGeom>
            <a:noFill/>
            <a:ln cap="flat" cmpd="sng" w="19050">
              <a:solidFill>
                <a:schemeClr val="l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14"/>
            <p:cNvSpPr/>
            <p:nvPr/>
          </p:nvSpPr>
          <p:spPr>
            <a:xfrm>
              <a:off x="5112743" y="3968425"/>
              <a:ext cx="138347" cy="201925"/>
            </a:xfrm>
            <a:custGeom>
              <a:rect b="b" l="l" r="r" t="t"/>
              <a:pathLst>
                <a:path extrusionOk="0" fill="none" h="3284" w="2250">
                  <a:moveTo>
                    <a:pt x="2249" y="1"/>
                  </a:moveTo>
                  <a:lnTo>
                    <a:pt x="0" y="3284"/>
                  </a:lnTo>
                </a:path>
              </a:pathLst>
            </a:custGeom>
            <a:noFill/>
            <a:ln cap="flat" cmpd="sng" w="19050">
              <a:solidFill>
                <a:schemeClr val="l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14"/>
            <p:cNvSpPr/>
            <p:nvPr/>
          </p:nvSpPr>
          <p:spPr>
            <a:xfrm>
              <a:off x="5262219" y="3968425"/>
              <a:ext cx="142098" cy="205676"/>
            </a:xfrm>
            <a:custGeom>
              <a:rect b="b" l="l" r="r" t="t"/>
              <a:pathLst>
                <a:path extrusionOk="0" fill="none" h="3345" w="2311">
                  <a:moveTo>
                    <a:pt x="2311" y="1"/>
                  </a:moveTo>
                  <a:lnTo>
                    <a:pt x="1" y="3344"/>
                  </a:lnTo>
                </a:path>
              </a:pathLst>
            </a:custGeom>
            <a:noFill/>
            <a:ln cap="flat" cmpd="sng" w="19050">
              <a:solidFill>
                <a:schemeClr val="l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14"/>
            <p:cNvSpPr/>
            <p:nvPr/>
          </p:nvSpPr>
          <p:spPr>
            <a:xfrm>
              <a:off x="5413601" y="3968425"/>
              <a:ext cx="147693" cy="205676"/>
            </a:xfrm>
            <a:custGeom>
              <a:rect b="b" l="l" r="r" t="t"/>
              <a:pathLst>
                <a:path extrusionOk="0" fill="none" h="3345" w="2402">
                  <a:moveTo>
                    <a:pt x="2402" y="1"/>
                  </a:moveTo>
                  <a:lnTo>
                    <a:pt x="1" y="3344"/>
                  </a:lnTo>
                </a:path>
              </a:pathLst>
            </a:custGeom>
            <a:noFill/>
            <a:ln cap="flat" cmpd="sng" w="19050">
              <a:solidFill>
                <a:schemeClr val="l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14"/>
            <p:cNvSpPr/>
            <p:nvPr/>
          </p:nvSpPr>
          <p:spPr>
            <a:xfrm>
              <a:off x="5579925" y="3968425"/>
              <a:ext cx="134658" cy="205676"/>
            </a:xfrm>
            <a:custGeom>
              <a:rect b="b" l="l" r="r" t="t"/>
              <a:pathLst>
                <a:path extrusionOk="0" fill="none" h="3345" w="2190">
                  <a:moveTo>
                    <a:pt x="2189" y="1"/>
                  </a:moveTo>
                  <a:lnTo>
                    <a:pt x="1" y="3344"/>
                  </a:lnTo>
                </a:path>
              </a:pathLst>
            </a:custGeom>
            <a:noFill/>
            <a:ln cap="flat" cmpd="sng" w="19050">
              <a:solidFill>
                <a:schemeClr val="l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14"/>
            <p:cNvSpPr/>
            <p:nvPr/>
          </p:nvSpPr>
          <p:spPr>
            <a:xfrm>
              <a:off x="5731307" y="3968425"/>
              <a:ext cx="138408" cy="205676"/>
            </a:xfrm>
            <a:custGeom>
              <a:rect b="b" l="l" r="r" t="t"/>
              <a:pathLst>
                <a:path extrusionOk="0" fill="none" h="3345" w="2251">
                  <a:moveTo>
                    <a:pt x="2250" y="1"/>
                  </a:moveTo>
                  <a:lnTo>
                    <a:pt x="1" y="3344"/>
                  </a:lnTo>
                </a:path>
              </a:pathLst>
            </a:custGeom>
            <a:noFill/>
            <a:ln cap="flat" cmpd="sng" w="19050">
              <a:solidFill>
                <a:schemeClr val="l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14"/>
            <p:cNvSpPr/>
            <p:nvPr/>
          </p:nvSpPr>
          <p:spPr>
            <a:xfrm>
              <a:off x="5880845" y="3968425"/>
              <a:ext cx="144004" cy="205676"/>
            </a:xfrm>
            <a:custGeom>
              <a:rect b="b" l="l" r="r" t="t"/>
              <a:pathLst>
                <a:path extrusionOk="0" fill="none" h="3345" w="2342">
                  <a:moveTo>
                    <a:pt x="2341" y="1"/>
                  </a:moveTo>
                  <a:lnTo>
                    <a:pt x="1" y="3344"/>
                  </a:lnTo>
                </a:path>
              </a:pathLst>
            </a:custGeom>
            <a:noFill/>
            <a:ln cap="flat" cmpd="sng" w="19050">
              <a:solidFill>
                <a:schemeClr val="l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14"/>
            <p:cNvSpPr/>
            <p:nvPr/>
          </p:nvSpPr>
          <p:spPr>
            <a:xfrm>
              <a:off x="6034133" y="3968425"/>
              <a:ext cx="143942" cy="205676"/>
            </a:xfrm>
            <a:custGeom>
              <a:rect b="b" l="l" r="r" t="t"/>
              <a:pathLst>
                <a:path extrusionOk="0" fill="none" h="3345" w="2341">
                  <a:moveTo>
                    <a:pt x="2341" y="1"/>
                  </a:moveTo>
                  <a:lnTo>
                    <a:pt x="0" y="3344"/>
                  </a:lnTo>
                </a:path>
              </a:pathLst>
            </a:custGeom>
            <a:noFill/>
            <a:ln cap="flat" cmpd="sng" w="19050">
              <a:solidFill>
                <a:schemeClr val="l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CUSTOM_20">
    <p:bg>
      <p:bgPr>
        <a:solidFill>
          <a:schemeClr val="dk2"/>
        </a:solidFill>
      </p:bgPr>
    </p:bg>
    <p:spTree>
      <p:nvGrpSpPr>
        <p:cNvPr id="426" name="Shape 426"/>
        <p:cNvGrpSpPr/>
        <p:nvPr/>
      </p:nvGrpSpPr>
      <p:grpSpPr>
        <a:xfrm>
          <a:off x="0" y="0"/>
          <a:ext cx="0" cy="0"/>
          <a:chOff x="0" y="0"/>
          <a:chExt cx="0" cy="0"/>
        </a:xfrm>
      </p:grpSpPr>
      <p:grpSp>
        <p:nvGrpSpPr>
          <p:cNvPr id="427" name="Google Shape;427;p15"/>
          <p:cNvGrpSpPr/>
          <p:nvPr/>
        </p:nvGrpSpPr>
        <p:grpSpPr>
          <a:xfrm flipH="1">
            <a:off x="0" y="4662963"/>
            <a:ext cx="3308375" cy="113725"/>
            <a:chOff x="5803825" y="519225"/>
            <a:chExt cx="3308375" cy="113725"/>
          </a:xfrm>
        </p:grpSpPr>
        <p:sp>
          <p:nvSpPr>
            <p:cNvPr id="428" name="Google Shape;428;p15"/>
            <p:cNvSpPr/>
            <p:nvPr/>
          </p:nvSpPr>
          <p:spPr>
            <a:xfrm flipH="1">
              <a:off x="6691250" y="519225"/>
              <a:ext cx="2420950" cy="113725"/>
            </a:xfrm>
            <a:custGeom>
              <a:rect b="b" l="l" r="r" t="t"/>
              <a:pathLst>
                <a:path extrusionOk="0" h="1485" w="12013">
                  <a:moveTo>
                    <a:pt x="1" y="1"/>
                  </a:moveTo>
                  <a:lnTo>
                    <a:pt x="1" y="1484"/>
                  </a:lnTo>
                  <a:lnTo>
                    <a:pt x="12013" y="1484"/>
                  </a:lnTo>
                  <a:lnTo>
                    <a:pt x="120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15"/>
            <p:cNvSpPr/>
            <p:nvPr/>
          </p:nvSpPr>
          <p:spPr>
            <a:xfrm flipH="1">
              <a:off x="6232647" y="519225"/>
              <a:ext cx="132725" cy="113725"/>
            </a:xfrm>
            <a:custGeom>
              <a:rect b="b" l="l" r="r" t="t"/>
              <a:pathLst>
                <a:path extrusionOk="0" h="1485" w="1057">
                  <a:moveTo>
                    <a:pt x="1" y="1"/>
                  </a:moveTo>
                  <a:lnTo>
                    <a:pt x="1" y="1484"/>
                  </a:lnTo>
                  <a:lnTo>
                    <a:pt x="1056" y="1484"/>
                  </a:lnTo>
                  <a:lnTo>
                    <a:pt x="105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15"/>
            <p:cNvSpPr/>
            <p:nvPr/>
          </p:nvSpPr>
          <p:spPr>
            <a:xfrm flipH="1">
              <a:off x="5803825" y="519225"/>
              <a:ext cx="132725" cy="113725"/>
            </a:xfrm>
            <a:custGeom>
              <a:rect b="b" l="l" r="r" t="t"/>
              <a:pathLst>
                <a:path extrusionOk="0" h="1485" w="1028">
                  <a:moveTo>
                    <a:pt x="0" y="1"/>
                  </a:moveTo>
                  <a:lnTo>
                    <a:pt x="0" y="1484"/>
                  </a:lnTo>
                  <a:lnTo>
                    <a:pt x="1027" y="1484"/>
                  </a:lnTo>
                  <a:lnTo>
                    <a:pt x="102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1" name="Google Shape;431;p15"/>
          <p:cNvGrpSpPr/>
          <p:nvPr/>
        </p:nvGrpSpPr>
        <p:grpSpPr>
          <a:xfrm flipH="1">
            <a:off x="6583725" y="3387375"/>
            <a:ext cx="2560275" cy="1391125"/>
            <a:chOff x="-385150" y="3176300"/>
            <a:chExt cx="2560275" cy="1391125"/>
          </a:xfrm>
        </p:grpSpPr>
        <p:sp>
          <p:nvSpPr>
            <p:cNvPr id="432" name="Google Shape;432;p15"/>
            <p:cNvSpPr/>
            <p:nvPr/>
          </p:nvSpPr>
          <p:spPr>
            <a:xfrm>
              <a:off x="2061394" y="4453694"/>
              <a:ext cx="113731" cy="113731"/>
            </a:xfrm>
            <a:custGeom>
              <a:rect b="b" l="l" r="r" t="t"/>
              <a:pathLst>
                <a:path extrusionOk="0" h="1199" w="1199">
                  <a:moveTo>
                    <a:pt x="599" y="1"/>
                  </a:moveTo>
                  <a:cubicBezTo>
                    <a:pt x="286" y="1"/>
                    <a:pt x="0" y="229"/>
                    <a:pt x="0" y="600"/>
                  </a:cubicBezTo>
                  <a:cubicBezTo>
                    <a:pt x="0" y="914"/>
                    <a:pt x="257" y="1199"/>
                    <a:pt x="599" y="1199"/>
                  </a:cubicBezTo>
                  <a:cubicBezTo>
                    <a:pt x="970" y="1199"/>
                    <a:pt x="1199" y="942"/>
                    <a:pt x="1199" y="600"/>
                  </a:cubicBezTo>
                  <a:cubicBezTo>
                    <a:pt x="1199" y="286"/>
                    <a:pt x="970" y="1"/>
                    <a:pt x="599"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15"/>
            <p:cNvSpPr/>
            <p:nvPr/>
          </p:nvSpPr>
          <p:spPr>
            <a:xfrm>
              <a:off x="-385150" y="3176300"/>
              <a:ext cx="2503508" cy="1334325"/>
            </a:xfrm>
            <a:custGeom>
              <a:rect b="b" l="l" r="r" t="t"/>
              <a:pathLst>
                <a:path extrusionOk="0" fill="none" h="14067" w="26393">
                  <a:moveTo>
                    <a:pt x="0" y="0"/>
                  </a:moveTo>
                  <a:lnTo>
                    <a:pt x="14066" y="14067"/>
                  </a:lnTo>
                  <a:lnTo>
                    <a:pt x="26392" y="14067"/>
                  </a:lnTo>
                </a:path>
              </a:pathLst>
            </a:custGeom>
            <a:noFill/>
            <a:ln cap="flat" cmpd="sng" w="19050">
              <a:solidFill>
                <a:schemeClr val="dk1"/>
              </a:solidFill>
              <a:prstDash val="solid"/>
              <a:miter lim="2853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4" name="Google Shape;434;p15"/>
          <p:cNvGrpSpPr/>
          <p:nvPr/>
        </p:nvGrpSpPr>
        <p:grpSpPr>
          <a:xfrm>
            <a:off x="7205837" y="720964"/>
            <a:ext cx="1468465" cy="620362"/>
            <a:chOff x="2156900" y="1398050"/>
            <a:chExt cx="763275" cy="322450"/>
          </a:xfrm>
        </p:grpSpPr>
        <p:sp>
          <p:nvSpPr>
            <p:cNvPr id="435" name="Google Shape;435;p15"/>
            <p:cNvSpPr/>
            <p:nvPr/>
          </p:nvSpPr>
          <p:spPr>
            <a:xfrm>
              <a:off x="2817425" y="1618475"/>
              <a:ext cx="29975" cy="28550"/>
            </a:xfrm>
            <a:custGeom>
              <a:rect b="b" l="l" r="r" t="t"/>
              <a:pathLst>
                <a:path extrusionOk="0" h="1142" w="1199">
                  <a:moveTo>
                    <a:pt x="571" y="0"/>
                  </a:moveTo>
                  <a:cubicBezTo>
                    <a:pt x="257" y="0"/>
                    <a:pt x="0" y="257"/>
                    <a:pt x="0" y="571"/>
                  </a:cubicBezTo>
                  <a:cubicBezTo>
                    <a:pt x="0" y="628"/>
                    <a:pt x="0" y="713"/>
                    <a:pt x="29" y="771"/>
                  </a:cubicBezTo>
                  <a:cubicBezTo>
                    <a:pt x="115" y="999"/>
                    <a:pt x="343" y="1141"/>
                    <a:pt x="571" y="1141"/>
                  </a:cubicBezTo>
                  <a:cubicBezTo>
                    <a:pt x="828" y="1141"/>
                    <a:pt x="1056" y="999"/>
                    <a:pt x="1113" y="771"/>
                  </a:cubicBezTo>
                  <a:cubicBezTo>
                    <a:pt x="1142" y="713"/>
                    <a:pt x="1142" y="628"/>
                    <a:pt x="1142" y="571"/>
                  </a:cubicBezTo>
                  <a:cubicBezTo>
                    <a:pt x="1199" y="285"/>
                    <a:pt x="913" y="0"/>
                    <a:pt x="57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15"/>
            <p:cNvSpPr/>
            <p:nvPr/>
          </p:nvSpPr>
          <p:spPr>
            <a:xfrm>
              <a:off x="2817425" y="1471525"/>
              <a:ext cx="29975" cy="29275"/>
            </a:xfrm>
            <a:custGeom>
              <a:rect b="b" l="l" r="r" t="t"/>
              <a:pathLst>
                <a:path extrusionOk="0" h="1171" w="1199">
                  <a:moveTo>
                    <a:pt x="571" y="1"/>
                  </a:moveTo>
                  <a:cubicBezTo>
                    <a:pt x="257" y="1"/>
                    <a:pt x="0" y="229"/>
                    <a:pt x="0" y="571"/>
                  </a:cubicBezTo>
                  <a:cubicBezTo>
                    <a:pt x="0" y="885"/>
                    <a:pt x="257" y="1170"/>
                    <a:pt x="571" y="1170"/>
                  </a:cubicBezTo>
                  <a:cubicBezTo>
                    <a:pt x="885" y="1170"/>
                    <a:pt x="1142" y="914"/>
                    <a:pt x="1142" y="571"/>
                  </a:cubicBezTo>
                  <a:cubicBezTo>
                    <a:pt x="1199" y="286"/>
                    <a:pt x="913" y="1"/>
                    <a:pt x="57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15"/>
            <p:cNvSpPr/>
            <p:nvPr/>
          </p:nvSpPr>
          <p:spPr>
            <a:xfrm>
              <a:off x="2744675" y="1545000"/>
              <a:ext cx="28550" cy="28550"/>
            </a:xfrm>
            <a:custGeom>
              <a:rect b="b" l="l" r="r" t="t"/>
              <a:pathLst>
                <a:path extrusionOk="0" h="1142" w="1142">
                  <a:moveTo>
                    <a:pt x="571" y="0"/>
                  </a:moveTo>
                  <a:cubicBezTo>
                    <a:pt x="257" y="0"/>
                    <a:pt x="0" y="257"/>
                    <a:pt x="0" y="571"/>
                  </a:cubicBezTo>
                  <a:cubicBezTo>
                    <a:pt x="0" y="913"/>
                    <a:pt x="228" y="1142"/>
                    <a:pt x="571" y="1142"/>
                  </a:cubicBezTo>
                  <a:cubicBezTo>
                    <a:pt x="885" y="1142"/>
                    <a:pt x="1141" y="885"/>
                    <a:pt x="1141" y="571"/>
                  </a:cubicBezTo>
                  <a:cubicBezTo>
                    <a:pt x="1141" y="257"/>
                    <a:pt x="885" y="0"/>
                    <a:pt x="57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15"/>
            <p:cNvSpPr/>
            <p:nvPr/>
          </p:nvSpPr>
          <p:spPr>
            <a:xfrm>
              <a:off x="2891600" y="1545000"/>
              <a:ext cx="28575" cy="28550"/>
            </a:xfrm>
            <a:custGeom>
              <a:rect b="b" l="l" r="r" t="t"/>
              <a:pathLst>
                <a:path extrusionOk="0" h="1142" w="1143">
                  <a:moveTo>
                    <a:pt x="571" y="0"/>
                  </a:moveTo>
                  <a:cubicBezTo>
                    <a:pt x="258" y="0"/>
                    <a:pt x="1" y="257"/>
                    <a:pt x="1" y="571"/>
                  </a:cubicBezTo>
                  <a:cubicBezTo>
                    <a:pt x="1" y="913"/>
                    <a:pt x="258" y="1142"/>
                    <a:pt x="571" y="1142"/>
                  </a:cubicBezTo>
                  <a:cubicBezTo>
                    <a:pt x="885" y="1142"/>
                    <a:pt x="1142" y="885"/>
                    <a:pt x="1142" y="571"/>
                  </a:cubicBezTo>
                  <a:cubicBezTo>
                    <a:pt x="1142" y="257"/>
                    <a:pt x="885" y="0"/>
                    <a:pt x="57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15"/>
            <p:cNvSpPr/>
            <p:nvPr/>
          </p:nvSpPr>
          <p:spPr>
            <a:xfrm>
              <a:off x="2744675" y="1398050"/>
              <a:ext cx="28550" cy="28550"/>
            </a:xfrm>
            <a:custGeom>
              <a:rect b="b" l="l" r="r" t="t"/>
              <a:pathLst>
                <a:path extrusionOk="0" h="1142" w="1142">
                  <a:moveTo>
                    <a:pt x="571" y="1"/>
                  </a:moveTo>
                  <a:cubicBezTo>
                    <a:pt x="257" y="1"/>
                    <a:pt x="0" y="258"/>
                    <a:pt x="0" y="571"/>
                  </a:cubicBezTo>
                  <a:cubicBezTo>
                    <a:pt x="0" y="885"/>
                    <a:pt x="228" y="1142"/>
                    <a:pt x="571" y="1142"/>
                  </a:cubicBezTo>
                  <a:cubicBezTo>
                    <a:pt x="885" y="1142"/>
                    <a:pt x="1141" y="885"/>
                    <a:pt x="1141" y="571"/>
                  </a:cubicBezTo>
                  <a:cubicBezTo>
                    <a:pt x="1141" y="258"/>
                    <a:pt x="885" y="1"/>
                    <a:pt x="57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15"/>
            <p:cNvSpPr/>
            <p:nvPr/>
          </p:nvSpPr>
          <p:spPr>
            <a:xfrm>
              <a:off x="2891600" y="1398050"/>
              <a:ext cx="28575" cy="28550"/>
            </a:xfrm>
            <a:custGeom>
              <a:rect b="b" l="l" r="r" t="t"/>
              <a:pathLst>
                <a:path extrusionOk="0" h="1142" w="1143">
                  <a:moveTo>
                    <a:pt x="571" y="1"/>
                  </a:moveTo>
                  <a:cubicBezTo>
                    <a:pt x="258" y="1"/>
                    <a:pt x="1" y="258"/>
                    <a:pt x="1" y="571"/>
                  </a:cubicBezTo>
                  <a:cubicBezTo>
                    <a:pt x="1" y="885"/>
                    <a:pt x="258" y="1142"/>
                    <a:pt x="571" y="1142"/>
                  </a:cubicBezTo>
                  <a:cubicBezTo>
                    <a:pt x="885" y="1142"/>
                    <a:pt x="1142" y="885"/>
                    <a:pt x="1142" y="571"/>
                  </a:cubicBezTo>
                  <a:cubicBezTo>
                    <a:pt x="1142" y="258"/>
                    <a:pt x="885" y="1"/>
                    <a:pt x="57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15"/>
            <p:cNvSpPr/>
            <p:nvPr/>
          </p:nvSpPr>
          <p:spPr>
            <a:xfrm>
              <a:off x="2670475" y="1618475"/>
              <a:ext cx="29275" cy="28550"/>
            </a:xfrm>
            <a:custGeom>
              <a:rect b="b" l="l" r="r" t="t"/>
              <a:pathLst>
                <a:path extrusionOk="0" h="1142" w="1171">
                  <a:moveTo>
                    <a:pt x="571" y="0"/>
                  </a:moveTo>
                  <a:cubicBezTo>
                    <a:pt x="258" y="0"/>
                    <a:pt x="1" y="257"/>
                    <a:pt x="1" y="571"/>
                  </a:cubicBezTo>
                  <a:cubicBezTo>
                    <a:pt x="1" y="628"/>
                    <a:pt x="1" y="713"/>
                    <a:pt x="29" y="771"/>
                  </a:cubicBezTo>
                  <a:cubicBezTo>
                    <a:pt x="143" y="999"/>
                    <a:pt x="315" y="1141"/>
                    <a:pt x="571" y="1141"/>
                  </a:cubicBezTo>
                  <a:cubicBezTo>
                    <a:pt x="828" y="1141"/>
                    <a:pt x="1028" y="999"/>
                    <a:pt x="1114" y="771"/>
                  </a:cubicBezTo>
                  <a:cubicBezTo>
                    <a:pt x="1142" y="713"/>
                    <a:pt x="1142" y="628"/>
                    <a:pt x="1142" y="571"/>
                  </a:cubicBezTo>
                  <a:cubicBezTo>
                    <a:pt x="1171" y="285"/>
                    <a:pt x="914" y="0"/>
                    <a:pt x="57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15"/>
            <p:cNvSpPr/>
            <p:nvPr/>
          </p:nvSpPr>
          <p:spPr>
            <a:xfrm>
              <a:off x="2670475" y="1471525"/>
              <a:ext cx="29275" cy="29275"/>
            </a:xfrm>
            <a:custGeom>
              <a:rect b="b" l="l" r="r" t="t"/>
              <a:pathLst>
                <a:path extrusionOk="0" h="1171" w="1171">
                  <a:moveTo>
                    <a:pt x="571" y="1"/>
                  </a:moveTo>
                  <a:cubicBezTo>
                    <a:pt x="258" y="1"/>
                    <a:pt x="1" y="229"/>
                    <a:pt x="1" y="571"/>
                  </a:cubicBezTo>
                  <a:cubicBezTo>
                    <a:pt x="1" y="885"/>
                    <a:pt x="258" y="1170"/>
                    <a:pt x="571" y="1170"/>
                  </a:cubicBezTo>
                  <a:cubicBezTo>
                    <a:pt x="885" y="1170"/>
                    <a:pt x="1142" y="914"/>
                    <a:pt x="1142" y="571"/>
                  </a:cubicBezTo>
                  <a:cubicBezTo>
                    <a:pt x="1171" y="286"/>
                    <a:pt x="914" y="1"/>
                    <a:pt x="57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15"/>
            <p:cNvSpPr/>
            <p:nvPr/>
          </p:nvSpPr>
          <p:spPr>
            <a:xfrm>
              <a:off x="2744675" y="1692650"/>
              <a:ext cx="28550" cy="27850"/>
            </a:xfrm>
            <a:custGeom>
              <a:rect b="b" l="l" r="r" t="t"/>
              <a:pathLst>
                <a:path extrusionOk="0" h="1114" w="1142">
                  <a:moveTo>
                    <a:pt x="571" y="0"/>
                  </a:moveTo>
                  <a:cubicBezTo>
                    <a:pt x="257" y="0"/>
                    <a:pt x="0" y="229"/>
                    <a:pt x="0" y="543"/>
                  </a:cubicBezTo>
                  <a:cubicBezTo>
                    <a:pt x="0" y="885"/>
                    <a:pt x="228" y="1113"/>
                    <a:pt x="571" y="1113"/>
                  </a:cubicBezTo>
                  <a:cubicBezTo>
                    <a:pt x="885" y="1113"/>
                    <a:pt x="1141" y="885"/>
                    <a:pt x="1141" y="543"/>
                  </a:cubicBezTo>
                  <a:cubicBezTo>
                    <a:pt x="1141" y="229"/>
                    <a:pt x="885" y="0"/>
                    <a:pt x="57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15"/>
            <p:cNvSpPr/>
            <p:nvPr/>
          </p:nvSpPr>
          <p:spPr>
            <a:xfrm>
              <a:off x="2891600" y="1692650"/>
              <a:ext cx="28575" cy="27850"/>
            </a:xfrm>
            <a:custGeom>
              <a:rect b="b" l="l" r="r" t="t"/>
              <a:pathLst>
                <a:path extrusionOk="0" h="1114" w="1143">
                  <a:moveTo>
                    <a:pt x="571" y="0"/>
                  </a:moveTo>
                  <a:cubicBezTo>
                    <a:pt x="258" y="0"/>
                    <a:pt x="1" y="229"/>
                    <a:pt x="1" y="543"/>
                  </a:cubicBezTo>
                  <a:cubicBezTo>
                    <a:pt x="1" y="885"/>
                    <a:pt x="258" y="1113"/>
                    <a:pt x="571" y="1113"/>
                  </a:cubicBezTo>
                  <a:cubicBezTo>
                    <a:pt x="885" y="1113"/>
                    <a:pt x="1142" y="885"/>
                    <a:pt x="1142" y="543"/>
                  </a:cubicBezTo>
                  <a:cubicBezTo>
                    <a:pt x="1142" y="229"/>
                    <a:pt x="885" y="0"/>
                    <a:pt x="57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15"/>
            <p:cNvSpPr/>
            <p:nvPr/>
          </p:nvSpPr>
          <p:spPr>
            <a:xfrm>
              <a:off x="2524250" y="1618475"/>
              <a:ext cx="28550" cy="28550"/>
            </a:xfrm>
            <a:custGeom>
              <a:rect b="b" l="l" r="r" t="t"/>
              <a:pathLst>
                <a:path extrusionOk="0" h="1142" w="1142">
                  <a:moveTo>
                    <a:pt x="571" y="0"/>
                  </a:moveTo>
                  <a:cubicBezTo>
                    <a:pt x="258" y="0"/>
                    <a:pt x="1" y="257"/>
                    <a:pt x="1" y="571"/>
                  </a:cubicBezTo>
                  <a:cubicBezTo>
                    <a:pt x="1" y="628"/>
                    <a:pt x="1" y="713"/>
                    <a:pt x="29" y="771"/>
                  </a:cubicBezTo>
                  <a:cubicBezTo>
                    <a:pt x="115" y="999"/>
                    <a:pt x="315" y="1141"/>
                    <a:pt x="571" y="1141"/>
                  </a:cubicBezTo>
                  <a:cubicBezTo>
                    <a:pt x="828" y="1141"/>
                    <a:pt x="1028" y="999"/>
                    <a:pt x="1113" y="771"/>
                  </a:cubicBezTo>
                  <a:cubicBezTo>
                    <a:pt x="1142" y="713"/>
                    <a:pt x="1142" y="628"/>
                    <a:pt x="1142" y="571"/>
                  </a:cubicBezTo>
                  <a:cubicBezTo>
                    <a:pt x="1142" y="285"/>
                    <a:pt x="885" y="0"/>
                    <a:pt x="57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15"/>
            <p:cNvSpPr/>
            <p:nvPr/>
          </p:nvSpPr>
          <p:spPr>
            <a:xfrm>
              <a:off x="2524250" y="1471525"/>
              <a:ext cx="28550" cy="29275"/>
            </a:xfrm>
            <a:custGeom>
              <a:rect b="b" l="l" r="r" t="t"/>
              <a:pathLst>
                <a:path extrusionOk="0" h="1171" w="1142">
                  <a:moveTo>
                    <a:pt x="571" y="1"/>
                  </a:moveTo>
                  <a:cubicBezTo>
                    <a:pt x="258" y="1"/>
                    <a:pt x="1" y="229"/>
                    <a:pt x="1" y="571"/>
                  </a:cubicBezTo>
                  <a:cubicBezTo>
                    <a:pt x="1" y="885"/>
                    <a:pt x="258" y="1170"/>
                    <a:pt x="571" y="1170"/>
                  </a:cubicBezTo>
                  <a:cubicBezTo>
                    <a:pt x="885" y="1170"/>
                    <a:pt x="1142" y="914"/>
                    <a:pt x="1142" y="571"/>
                  </a:cubicBezTo>
                  <a:cubicBezTo>
                    <a:pt x="1142" y="286"/>
                    <a:pt x="885" y="1"/>
                    <a:pt x="57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15"/>
            <p:cNvSpPr/>
            <p:nvPr/>
          </p:nvSpPr>
          <p:spPr>
            <a:xfrm>
              <a:off x="2450075" y="1545000"/>
              <a:ext cx="29975" cy="28550"/>
            </a:xfrm>
            <a:custGeom>
              <a:rect b="b" l="l" r="r" t="t"/>
              <a:pathLst>
                <a:path extrusionOk="0" h="1142" w="1199">
                  <a:moveTo>
                    <a:pt x="571" y="0"/>
                  </a:moveTo>
                  <a:cubicBezTo>
                    <a:pt x="257" y="0"/>
                    <a:pt x="0" y="257"/>
                    <a:pt x="0" y="571"/>
                  </a:cubicBezTo>
                  <a:cubicBezTo>
                    <a:pt x="0" y="913"/>
                    <a:pt x="257" y="1142"/>
                    <a:pt x="571" y="1142"/>
                  </a:cubicBezTo>
                  <a:cubicBezTo>
                    <a:pt x="913" y="1142"/>
                    <a:pt x="1142" y="885"/>
                    <a:pt x="1142" y="571"/>
                  </a:cubicBezTo>
                  <a:cubicBezTo>
                    <a:pt x="1199" y="257"/>
                    <a:pt x="913" y="0"/>
                    <a:pt x="57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15"/>
            <p:cNvSpPr/>
            <p:nvPr/>
          </p:nvSpPr>
          <p:spPr>
            <a:xfrm>
              <a:off x="2597000" y="1545000"/>
              <a:ext cx="30000" cy="28550"/>
            </a:xfrm>
            <a:custGeom>
              <a:rect b="b" l="l" r="r" t="t"/>
              <a:pathLst>
                <a:path extrusionOk="0" h="1142" w="1200">
                  <a:moveTo>
                    <a:pt x="600" y="0"/>
                  </a:moveTo>
                  <a:cubicBezTo>
                    <a:pt x="258" y="0"/>
                    <a:pt x="1" y="257"/>
                    <a:pt x="1" y="571"/>
                  </a:cubicBezTo>
                  <a:cubicBezTo>
                    <a:pt x="1" y="913"/>
                    <a:pt x="258" y="1142"/>
                    <a:pt x="600" y="1142"/>
                  </a:cubicBezTo>
                  <a:cubicBezTo>
                    <a:pt x="914" y="1142"/>
                    <a:pt x="1171" y="885"/>
                    <a:pt x="1171" y="571"/>
                  </a:cubicBezTo>
                  <a:cubicBezTo>
                    <a:pt x="1199" y="257"/>
                    <a:pt x="914" y="0"/>
                    <a:pt x="60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15"/>
            <p:cNvSpPr/>
            <p:nvPr/>
          </p:nvSpPr>
          <p:spPr>
            <a:xfrm>
              <a:off x="2450075" y="1398050"/>
              <a:ext cx="29975" cy="28550"/>
            </a:xfrm>
            <a:custGeom>
              <a:rect b="b" l="l" r="r" t="t"/>
              <a:pathLst>
                <a:path extrusionOk="0" h="1142" w="1199">
                  <a:moveTo>
                    <a:pt x="571" y="1"/>
                  </a:moveTo>
                  <a:cubicBezTo>
                    <a:pt x="257" y="1"/>
                    <a:pt x="0" y="258"/>
                    <a:pt x="0" y="571"/>
                  </a:cubicBezTo>
                  <a:cubicBezTo>
                    <a:pt x="0" y="885"/>
                    <a:pt x="257" y="1142"/>
                    <a:pt x="571" y="1142"/>
                  </a:cubicBezTo>
                  <a:cubicBezTo>
                    <a:pt x="913" y="1142"/>
                    <a:pt x="1142" y="885"/>
                    <a:pt x="1142" y="571"/>
                  </a:cubicBezTo>
                  <a:cubicBezTo>
                    <a:pt x="1199" y="258"/>
                    <a:pt x="913" y="1"/>
                    <a:pt x="57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15"/>
            <p:cNvSpPr/>
            <p:nvPr/>
          </p:nvSpPr>
          <p:spPr>
            <a:xfrm>
              <a:off x="2597000" y="1398050"/>
              <a:ext cx="30000" cy="28550"/>
            </a:xfrm>
            <a:custGeom>
              <a:rect b="b" l="l" r="r" t="t"/>
              <a:pathLst>
                <a:path extrusionOk="0" h="1142" w="1200">
                  <a:moveTo>
                    <a:pt x="600" y="1"/>
                  </a:moveTo>
                  <a:cubicBezTo>
                    <a:pt x="258" y="1"/>
                    <a:pt x="1" y="258"/>
                    <a:pt x="1" y="571"/>
                  </a:cubicBezTo>
                  <a:cubicBezTo>
                    <a:pt x="1" y="885"/>
                    <a:pt x="258" y="1142"/>
                    <a:pt x="600" y="1142"/>
                  </a:cubicBezTo>
                  <a:cubicBezTo>
                    <a:pt x="914" y="1142"/>
                    <a:pt x="1171" y="885"/>
                    <a:pt x="1171" y="571"/>
                  </a:cubicBezTo>
                  <a:cubicBezTo>
                    <a:pt x="1199" y="258"/>
                    <a:pt x="914" y="1"/>
                    <a:pt x="6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15"/>
            <p:cNvSpPr/>
            <p:nvPr/>
          </p:nvSpPr>
          <p:spPr>
            <a:xfrm>
              <a:off x="2377325" y="1618475"/>
              <a:ext cx="28550" cy="28550"/>
            </a:xfrm>
            <a:custGeom>
              <a:rect b="b" l="l" r="r" t="t"/>
              <a:pathLst>
                <a:path extrusionOk="0" h="1142" w="1142">
                  <a:moveTo>
                    <a:pt x="571" y="0"/>
                  </a:moveTo>
                  <a:cubicBezTo>
                    <a:pt x="257" y="0"/>
                    <a:pt x="0" y="257"/>
                    <a:pt x="0" y="571"/>
                  </a:cubicBezTo>
                  <a:cubicBezTo>
                    <a:pt x="0" y="628"/>
                    <a:pt x="0" y="713"/>
                    <a:pt x="29" y="771"/>
                  </a:cubicBezTo>
                  <a:cubicBezTo>
                    <a:pt x="143" y="999"/>
                    <a:pt x="314" y="1141"/>
                    <a:pt x="571" y="1141"/>
                  </a:cubicBezTo>
                  <a:cubicBezTo>
                    <a:pt x="828" y="1141"/>
                    <a:pt x="1027" y="999"/>
                    <a:pt x="1113" y="771"/>
                  </a:cubicBezTo>
                  <a:cubicBezTo>
                    <a:pt x="1141" y="713"/>
                    <a:pt x="1141" y="628"/>
                    <a:pt x="1141" y="571"/>
                  </a:cubicBezTo>
                  <a:cubicBezTo>
                    <a:pt x="1141" y="285"/>
                    <a:pt x="885" y="0"/>
                    <a:pt x="57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15"/>
            <p:cNvSpPr/>
            <p:nvPr/>
          </p:nvSpPr>
          <p:spPr>
            <a:xfrm>
              <a:off x="2377325" y="1471525"/>
              <a:ext cx="28550" cy="29275"/>
            </a:xfrm>
            <a:custGeom>
              <a:rect b="b" l="l" r="r" t="t"/>
              <a:pathLst>
                <a:path extrusionOk="0" h="1171" w="1142">
                  <a:moveTo>
                    <a:pt x="571" y="1"/>
                  </a:moveTo>
                  <a:cubicBezTo>
                    <a:pt x="257" y="1"/>
                    <a:pt x="0" y="229"/>
                    <a:pt x="0" y="571"/>
                  </a:cubicBezTo>
                  <a:cubicBezTo>
                    <a:pt x="0" y="885"/>
                    <a:pt x="257" y="1170"/>
                    <a:pt x="571" y="1170"/>
                  </a:cubicBezTo>
                  <a:cubicBezTo>
                    <a:pt x="885" y="1170"/>
                    <a:pt x="1141" y="914"/>
                    <a:pt x="1141" y="571"/>
                  </a:cubicBezTo>
                  <a:cubicBezTo>
                    <a:pt x="1141" y="286"/>
                    <a:pt x="885" y="1"/>
                    <a:pt x="57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15"/>
            <p:cNvSpPr/>
            <p:nvPr/>
          </p:nvSpPr>
          <p:spPr>
            <a:xfrm>
              <a:off x="2450075" y="1692650"/>
              <a:ext cx="29975" cy="27850"/>
            </a:xfrm>
            <a:custGeom>
              <a:rect b="b" l="l" r="r" t="t"/>
              <a:pathLst>
                <a:path extrusionOk="0" h="1114" w="1199">
                  <a:moveTo>
                    <a:pt x="571" y="0"/>
                  </a:moveTo>
                  <a:cubicBezTo>
                    <a:pt x="257" y="0"/>
                    <a:pt x="0" y="229"/>
                    <a:pt x="0" y="543"/>
                  </a:cubicBezTo>
                  <a:cubicBezTo>
                    <a:pt x="0" y="885"/>
                    <a:pt x="257" y="1113"/>
                    <a:pt x="571" y="1113"/>
                  </a:cubicBezTo>
                  <a:cubicBezTo>
                    <a:pt x="913" y="1113"/>
                    <a:pt x="1142" y="885"/>
                    <a:pt x="1142" y="543"/>
                  </a:cubicBezTo>
                  <a:cubicBezTo>
                    <a:pt x="1199" y="229"/>
                    <a:pt x="913" y="0"/>
                    <a:pt x="57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15"/>
            <p:cNvSpPr/>
            <p:nvPr/>
          </p:nvSpPr>
          <p:spPr>
            <a:xfrm>
              <a:off x="2597000" y="1692650"/>
              <a:ext cx="30000" cy="27850"/>
            </a:xfrm>
            <a:custGeom>
              <a:rect b="b" l="l" r="r" t="t"/>
              <a:pathLst>
                <a:path extrusionOk="0" h="1114" w="1200">
                  <a:moveTo>
                    <a:pt x="600" y="0"/>
                  </a:moveTo>
                  <a:cubicBezTo>
                    <a:pt x="258" y="0"/>
                    <a:pt x="1" y="229"/>
                    <a:pt x="1" y="543"/>
                  </a:cubicBezTo>
                  <a:cubicBezTo>
                    <a:pt x="1" y="885"/>
                    <a:pt x="258" y="1113"/>
                    <a:pt x="600" y="1113"/>
                  </a:cubicBezTo>
                  <a:cubicBezTo>
                    <a:pt x="914" y="1113"/>
                    <a:pt x="1171" y="885"/>
                    <a:pt x="1171" y="543"/>
                  </a:cubicBezTo>
                  <a:cubicBezTo>
                    <a:pt x="1199" y="229"/>
                    <a:pt x="914" y="0"/>
                    <a:pt x="60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15"/>
            <p:cNvSpPr/>
            <p:nvPr/>
          </p:nvSpPr>
          <p:spPr>
            <a:xfrm>
              <a:off x="2230375" y="1618475"/>
              <a:ext cx="29275" cy="28550"/>
            </a:xfrm>
            <a:custGeom>
              <a:rect b="b" l="l" r="r" t="t"/>
              <a:pathLst>
                <a:path extrusionOk="0" h="1142" w="1171">
                  <a:moveTo>
                    <a:pt x="571" y="0"/>
                  </a:moveTo>
                  <a:cubicBezTo>
                    <a:pt x="229" y="0"/>
                    <a:pt x="0" y="257"/>
                    <a:pt x="0" y="571"/>
                  </a:cubicBezTo>
                  <a:cubicBezTo>
                    <a:pt x="0" y="628"/>
                    <a:pt x="0" y="713"/>
                    <a:pt x="29" y="771"/>
                  </a:cubicBezTo>
                  <a:cubicBezTo>
                    <a:pt x="86" y="999"/>
                    <a:pt x="314" y="1141"/>
                    <a:pt x="571" y="1141"/>
                  </a:cubicBezTo>
                  <a:cubicBezTo>
                    <a:pt x="799" y="1141"/>
                    <a:pt x="1028" y="999"/>
                    <a:pt x="1085" y="771"/>
                  </a:cubicBezTo>
                  <a:cubicBezTo>
                    <a:pt x="1142" y="713"/>
                    <a:pt x="1142" y="628"/>
                    <a:pt x="1142" y="571"/>
                  </a:cubicBezTo>
                  <a:cubicBezTo>
                    <a:pt x="1170" y="285"/>
                    <a:pt x="885" y="0"/>
                    <a:pt x="57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15"/>
            <p:cNvSpPr/>
            <p:nvPr/>
          </p:nvSpPr>
          <p:spPr>
            <a:xfrm>
              <a:off x="2230375" y="1471525"/>
              <a:ext cx="29275" cy="29275"/>
            </a:xfrm>
            <a:custGeom>
              <a:rect b="b" l="l" r="r" t="t"/>
              <a:pathLst>
                <a:path extrusionOk="0" h="1171" w="1171">
                  <a:moveTo>
                    <a:pt x="571" y="1"/>
                  </a:moveTo>
                  <a:cubicBezTo>
                    <a:pt x="229" y="1"/>
                    <a:pt x="0" y="229"/>
                    <a:pt x="0" y="571"/>
                  </a:cubicBezTo>
                  <a:cubicBezTo>
                    <a:pt x="0" y="885"/>
                    <a:pt x="229" y="1170"/>
                    <a:pt x="571" y="1170"/>
                  </a:cubicBezTo>
                  <a:cubicBezTo>
                    <a:pt x="885" y="1170"/>
                    <a:pt x="1142" y="914"/>
                    <a:pt x="1142" y="571"/>
                  </a:cubicBezTo>
                  <a:cubicBezTo>
                    <a:pt x="1170" y="286"/>
                    <a:pt x="885" y="1"/>
                    <a:pt x="57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15"/>
            <p:cNvSpPr/>
            <p:nvPr/>
          </p:nvSpPr>
          <p:spPr>
            <a:xfrm>
              <a:off x="2156900" y="1545000"/>
              <a:ext cx="28550" cy="28550"/>
            </a:xfrm>
            <a:custGeom>
              <a:rect b="b" l="l" r="r" t="t"/>
              <a:pathLst>
                <a:path extrusionOk="0" h="1142" w="1142">
                  <a:moveTo>
                    <a:pt x="571" y="0"/>
                  </a:moveTo>
                  <a:cubicBezTo>
                    <a:pt x="257" y="0"/>
                    <a:pt x="1" y="257"/>
                    <a:pt x="1" y="571"/>
                  </a:cubicBezTo>
                  <a:cubicBezTo>
                    <a:pt x="1" y="913"/>
                    <a:pt x="257" y="1142"/>
                    <a:pt x="571" y="1142"/>
                  </a:cubicBezTo>
                  <a:cubicBezTo>
                    <a:pt x="885" y="1142"/>
                    <a:pt x="1142" y="885"/>
                    <a:pt x="1142" y="571"/>
                  </a:cubicBezTo>
                  <a:cubicBezTo>
                    <a:pt x="1142" y="257"/>
                    <a:pt x="885" y="0"/>
                    <a:pt x="57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15"/>
            <p:cNvSpPr/>
            <p:nvPr/>
          </p:nvSpPr>
          <p:spPr>
            <a:xfrm>
              <a:off x="2303125" y="1545000"/>
              <a:ext cx="29275" cy="28550"/>
            </a:xfrm>
            <a:custGeom>
              <a:rect b="b" l="l" r="r" t="t"/>
              <a:pathLst>
                <a:path extrusionOk="0" h="1142" w="1171">
                  <a:moveTo>
                    <a:pt x="571" y="0"/>
                  </a:moveTo>
                  <a:cubicBezTo>
                    <a:pt x="258" y="0"/>
                    <a:pt x="1" y="257"/>
                    <a:pt x="1" y="571"/>
                  </a:cubicBezTo>
                  <a:cubicBezTo>
                    <a:pt x="1" y="913"/>
                    <a:pt x="258" y="1142"/>
                    <a:pt x="571" y="1142"/>
                  </a:cubicBezTo>
                  <a:cubicBezTo>
                    <a:pt x="885" y="1142"/>
                    <a:pt x="1142" y="885"/>
                    <a:pt x="1142" y="571"/>
                  </a:cubicBezTo>
                  <a:cubicBezTo>
                    <a:pt x="1171" y="257"/>
                    <a:pt x="942" y="0"/>
                    <a:pt x="57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15"/>
            <p:cNvSpPr/>
            <p:nvPr/>
          </p:nvSpPr>
          <p:spPr>
            <a:xfrm>
              <a:off x="2156900" y="1398050"/>
              <a:ext cx="28550" cy="28550"/>
            </a:xfrm>
            <a:custGeom>
              <a:rect b="b" l="l" r="r" t="t"/>
              <a:pathLst>
                <a:path extrusionOk="0" h="1142" w="1142">
                  <a:moveTo>
                    <a:pt x="571" y="1"/>
                  </a:moveTo>
                  <a:cubicBezTo>
                    <a:pt x="257" y="1"/>
                    <a:pt x="1" y="258"/>
                    <a:pt x="1" y="571"/>
                  </a:cubicBezTo>
                  <a:cubicBezTo>
                    <a:pt x="1" y="885"/>
                    <a:pt x="257" y="1142"/>
                    <a:pt x="571" y="1142"/>
                  </a:cubicBezTo>
                  <a:cubicBezTo>
                    <a:pt x="885" y="1142"/>
                    <a:pt x="1142" y="885"/>
                    <a:pt x="1142" y="571"/>
                  </a:cubicBezTo>
                  <a:cubicBezTo>
                    <a:pt x="1142" y="258"/>
                    <a:pt x="885" y="1"/>
                    <a:pt x="57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15"/>
            <p:cNvSpPr/>
            <p:nvPr/>
          </p:nvSpPr>
          <p:spPr>
            <a:xfrm>
              <a:off x="2303125" y="1398050"/>
              <a:ext cx="29275" cy="28550"/>
            </a:xfrm>
            <a:custGeom>
              <a:rect b="b" l="l" r="r" t="t"/>
              <a:pathLst>
                <a:path extrusionOk="0" h="1142" w="1171">
                  <a:moveTo>
                    <a:pt x="571" y="1"/>
                  </a:moveTo>
                  <a:cubicBezTo>
                    <a:pt x="258" y="1"/>
                    <a:pt x="1" y="258"/>
                    <a:pt x="1" y="571"/>
                  </a:cubicBezTo>
                  <a:cubicBezTo>
                    <a:pt x="1" y="885"/>
                    <a:pt x="258" y="1142"/>
                    <a:pt x="571" y="1142"/>
                  </a:cubicBezTo>
                  <a:cubicBezTo>
                    <a:pt x="885" y="1142"/>
                    <a:pt x="1142" y="885"/>
                    <a:pt x="1142" y="571"/>
                  </a:cubicBezTo>
                  <a:cubicBezTo>
                    <a:pt x="1171" y="258"/>
                    <a:pt x="942" y="1"/>
                    <a:pt x="57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15"/>
            <p:cNvSpPr/>
            <p:nvPr/>
          </p:nvSpPr>
          <p:spPr>
            <a:xfrm>
              <a:off x="2156900" y="1692650"/>
              <a:ext cx="28550" cy="27850"/>
            </a:xfrm>
            <a:custGeom>
              <a:rect b="b" l="l" r="r" t="t"/>
              <a:pathLst>
                <a:path extrusionOk="0" h="1114" w="1142">
                  <a:moveTo>
                    <a:pt x="571" y="0"/>
                  </a:moveTo>
                  <a:cubicBezTo>
                    <a:pt x="257" y="0"/>
                    <a:pt x="1" y="229"/>
                    <a:pt x="1" y="543"/>
                  </a:cubicBezTo>
                  <a:cubicBezTo>
                    <a:pt x="1" y="885"/>
                    <a:pt x="257" y="1113"/>
                    <a:pt x="571" y="1113"/>
                  </a:cubicBezTo>
                  <a:cubicBezTo>
                    <a:pt x="885" y="1113"/>
                    <a:pt x="1142" y="885"/>
                    <a:pt x="1142" y="543"/>
                  </a:cubicBezTo>
                  <a:cubicBezTo>
                    <a:pt x="1142" y="229"/>
                    <a:pt x="885" y="0"/>
                    <a:pt x="57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15"/>
            <p:cNvSpPr/>
            <p:nvPr/>
          </p:nvSpPr>
          <p:spPr>
            <a:xfrm>
              <a:off x="2303125" y="1692650"/>
              <a:ext cx="29275" cy="27850"/>
            </a:xfrm>
            <a:custGeom>
              <a:rect b="b" l="l" r="r" t="t"/>
              <a:pathLst>
                <a:path extrusionOk="0" h="1114" w="1171">
                  <a:moveTo>
                    <a:pt x="571" y="0"/>
                  </a:moveTo>
                  <a:cubicBezTo>
                    <a:pt x="258" y="0"/>
                    <a:pt x="1" y="229"/>
                    <a:pt x="1" y="543"/>
                  </a:cubicBezTo>
                  <a:cubicBezTo>
                    <a:pt x="1" y="885"/>
                    <a:pt x="258" y="1113"/>
                    <a:pt x="571" y="1113"/>
                  </a:cubicBezTo>
                  <a:cubicBezTo>
                    <a:pt x="885" y="1113"/>
                    <a:pt x="1142" y="885"/>
                    <a:pt x="1142" y="543"/>
                  </a:cubicBezTo>
                  <a:cubicBezTo>
                    <a:pt x="1171" y="229"/>
                    <a:pt x="942" y="0"/>
                    <a:pt x="57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3" name="Google Shape;463;p15"/>
          <p:cNvGrpSpPr/>
          <p:nvPr/>
        </p:nvGrpSpPr>
        <p:grpSpPr>
          <a:xfrm>
            <a:off x="3634901" y="-602284"/>
            <a:ext cx="1770381" cy="1768519"/>
            <a:chOff x="166675" y="1780700"/>
            <a:chExt cx="712800" cy="712050"/>
          </a:xfrm>
        </p:grpSpPr>
        <p:sp>
          <p:nvSpPr>
            <p:cNvPr id="464" name="Google Shape;464;p15"/>
            <p:cNvSpPr/>
            <p:nvPr/>
          </p:nvSpPr>
          <p:spPr>
            <a:xfrm>
              <a:off x="327775" y="1940300"/>
              <a:ext cx="391375" cy="392125"/>
            </a:xfrm>
            <a:custGeom>
              <a:rect b="b" l="l" r="r" t="t"/>
              <a:pathLst>
                <a:path extrusionOk="0" fill="none" h="15685" w="15655">
                  <a:moveTo>
                    <a:pt x="9150" y="760"/>
                  </a:moveTo>
                  <a:cubicBezTo>
                    <a:pt x="13071" y="1489"/>
                    <a:pt x="15654" y="5258"/>
                    <a:pt x="14925" y="9180"/>
                  </a:cubicBezTo>
                  <a:cubicBezTo>
                    <a:pt x="14195" y="13101"/>
                    <a:pt x="10426" y="15684"/>
                    <a:pt x="6505" y="14955"/>
                  </a:cubicBezTo>
                  <a:cubicBezTo>
                    <a:pt x="2584" y="14195"/>
                    <a:pt x="1" y="10426"/>
                    <a:pt x="730" y="6505"/>
                  </a:cubicBezTo>
                  <a:cubicBezTo>
                    <a:pt x="1460" y="2584"/>
                    <a:pt x="5229" y="0"/>
                    <a:pt x="9150" y="760"/>
                  </a:cubicBezTo>
                  <a:close/>
                </a:path>
              </a:pathLst>
            </a:custGeom>
            <a:noFill/>
            <a:ln cap="flat" cmpd="sng" w="9525">
              <a:solidFill>
                <a:schemeClr val="l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15"/>
            <p:cNvSpPr/>
            <p:nvPr/>
          </p:nvSpPr>
          <p:spPr>
            <a:xfrm>
              <a:off x="281425" y="1895450"/>
              <a:ext cx="483325" cy="482550"/>
            </a:xfrm>
            <a:custGeom>
              <a:rect b="b" l="l" r="r" t="t"/>
              <a:pathLst>
                <a:path extrusionOk="0" fill="none" h="19302" w="19333">
                  <a:moveTo>
                    <a:pt x="17904" y="7052"/>
                  </a:moveTo>
                  <a:cubicBezTo>
                    <a:pt x="19332" y="11581"/>
                    <a:pt x="16809" y="16414"/>
                    <a:pt x="12280" y="17873"/>
                  </a:cubicBezTo>
                  <a:cubicBezTo>
                    <a:pt x="7751" y="19302"/>
                    <a:pt x="2888" y="16809"/>
                    <a:pt x="1460" y="12250"/>
                  </a:cubicBezTo>
                  <a:cubicBezTo>
                    <a:pt x="1" y="7721"/>
                    <a:pt x="2523" y="2858"/>
                    <a:pt x="7052" y="1429"/>
                  </a:cubicBezTo>
                  <a:cubicBezTo>
                    <a:pt x="11612" y="1"/>
                    <a:pt x="16445" y="2493"/>
                    <a:pt x="17904" y="7052"/>
                  </a:cubicBezTo>
                  <a:close/>
                </a:path>
              </a:pathLst>
            </a:custGeom>
            <a:noFill/>
            <a:ln cap="flat" cmpd="sng" w="9525">
              <a:solidFill>
                <a:schemeClr val="l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15"/>
            <p:cNvSpPr/>
            <p:nvPr/>
          </p:nvSpPr>
          <p:spPr>
            <a:xfrm>
              <a:off x="272300" y="1885575"/>
              <a:ext cx="501550" cy="501550"/>
            </a:xfrm>
            <a:custGeom>
              <a:rect b="b" l="l" r="r" t="t"/>
              <a:pathLst>
                <a:path extrusionOk="0" fill="none" h="20062" w="20062">
                  <a:moveTo>
                    <a:pt x="20062" y="10031"/>
                  </a:moveTo>
                  <a:cubicBezTo>
                    <a:pt x="20062" y="15593"/>
                    <a:pt x="15563" y="20062"/>
                    <a:pt x="10031" y="20062"/>
                  </a:cubicBezTo>
                  <a:cubicBezTo>
                    <a:pt x="4499" y="20062"/>
                    <a:pt x="1" y="15593"/>
                    <a:pt x="1" y="10031"/>
                  </a:cubicBezTo>
                  <a:cubicBezTo>
                    <a:pt x="1" y="4499"/>
                    <a:pt x="4499" y="1"/>
                    <a:pt x="10031" y="1"/>
                  </a:cubicBezTo>
                  <a:cubicBezTo>
                    <a:pt x="15563" y="1"/>
                    <a:pt x="20062" y="4499"/>
                    <a:pt x="20062" y="10031"/>
                  </a:cubicBezTo>
                  <a:close/>
                </a:path>
              </a:pathLst>
            </a:custGeom>
            <a:noFill/>
            <a:ln cap="flat" cmpd="sng" w="9525">
              <a:solidFill>
                <a:schemeClr val="l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15"/>
            <p:cNvSpPr/>
            <p:nvPr/>
          </p:nvSpPr>
          <p:spPr>
            <a:xfrm>
              <a:off x="213800" y="1826300"/>
              <a:ext cx="620100" cy="620100"/>
            </a:xfrm>
            <a:custGeom>
              <a:rect b="b" l="l" r="r" t="t"/>
              <a:pathLst>
                <a:path extrusionOk="0" fill="none" h="24804" w="24804">
                  <a:moveTo>
                    <a:pt x="14499" y="1156"/>
                  </a:moveTo>
                  <a:cubicBezTo>
                    <a:pt x="20700" y="2311"/>
                    <a:pt x="24803" y="8299"/>
                    <a:pt x="23648" y="14499"/>
                  </a:cubicBezTo>
                  <a:cubicBezTo>
                    <a:pt x="22463" y="20700"/>
                    <a:pt x="16505" y="24803"/>
                    <a:pt x="10304" y="23648"/>
                  </a:cubicBezTo>
                  <a:cubicBezTo>
                    <a:pt x="4073" y="22493"/>
                    <a:pt x="0" y="16506"/>
                    <a:pt x="1155" y="10305"/>
                  </a:cubicBezTo>
                  <a:cubicBezTo>
                    <a:pt x="2310" y="4104"/>
                    <a:pt x="8268" y="1"/>
                    <a:pt x="14499" y="1156"/>
                  </a:cubicBezTo>
                  <a:close/>
                </a:path>
              </a:pathLst>
            </a:custGeom>
            <a:noFill/>
            <a:ln cap="flat" cmpd="sng" w="9525">
              <a:solidFill>
                <a:schemeClr val="l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15"/>
            <p:cNvSpPr/>
            <p:nvPr/>
          </p:nvSpPr>
          <p:spPr>
            <a:xfrm>
              <a:off x="202400" y="1815675"/>
              <a:ext cx="641375" cy="642125"/>
            </a:xfrm>
            <a:custGeom>
              <a:rect b="b" l="l" r="r" t="t"/>
              <a:pathLst>
                <a:path extrusionOk="0" fill="none" h="25685" w="25655">
                  <a:moveTo>
                    <a:pt x="25654" y="12827"/>
                  </a:moveTo>
                  <a:cubicBezTo>
                    <a:pt x="25654" y="19940"/>
                    <a:pt x="19910" y="25684"/>
                    <a:pt x="12827" y="25684"/>
                  </a:cubicBezTo>
                  <a:cubicBezTo>
                    <a:pt x="5745" y="25684"/>
                    <a:pt x="0" y="19940"/>
                    <a:pt x="0" y="12827"/>
                  </a:cubicBezTo>
                  <a:cubicBezTo>
                    <a:pt x="0" y="5745"/>
                    <a:pt x="5745" y="0"/>
                    <a:pt x="12827" y="0"/>
                  </a:cubicBezTo>
                  <a:cubicBezTo>
                    <a:pt x="19910" y="0"/>
                    <a:pt x="25654" y="5745"/>
                    <a:pt x="25654" y="12827"/>
                  </a:cubicBezTo>
                  <a:close/>
                </a:path>
              </a:pathLst>
            </a:custGeom>
            <a:noFill/>
            <a:ln cap="flat" cmpd="sng" w="9525">
              <a:solidFill>
                <a:schemeClr val="l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15"/>
            <p:cNvSpPr/>
            <p:nvPr/>
          </p:nvSpPr>
          <p:spPr>
            <a:xfrm>
              <a:off x="166675" y="1780700"/>
              <a:ext cx="712800" cy="712050"/>
            </a:xfrm>
            <a:custGeom>
              <a:rect b="b" l="l" r="r" t="t"/>
              <a:pathLst>
                <a:path extrusionOk="0" fill="none" h="28482" w="28512">
                  <a:moveTo>
                    <a:pt x="28512" y="14226"/>
                  </a:moveTo>
                  <a:cubicBezTo>
                    <a:pt x="28512" y="22099"/>
                    <a:pt x="22129" y="28482"/>
                    <a:pt x="14256" y="28482"/>
                  </a:cubicBezTo>
                  <a:cubicBezTo>
                    <a:pt x="6384" y="28482"/>
                    <a:pt x="1" y="22099"/>
                    <a:pt x="1" y="14226"/>
                  </a:cubicBezTo>
                  <a:cubicBezTo>
                    <a:pt x="1" y="6384"/>
                    <a:pt x="6384" y="1"/>
                    <a:pt x="14256" y="1"/>
                  </a:cubicBezTo>
                  <a:cubicBezTo>
                    <a:pt x="22129" y="1"/>
                    <a:pt x="28512" y="6384"/>
                    <a:pt x="28512" y="14226"/>
                  </a:cubicBezTo>
                  <a:close/>
                </a:path>
              </a:pathLst>
            </a:custGeom>
            <a:noFill/>
            <a:ln cap="flat" cmpd="sng" w="9525">
              <a:solidFill>
                <a:schemeClr val="l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0" name="Google Shape;470;p15"/>
          <p:cNvGrpSpPr/>
          <p:nvPr/>
        </p:nvGrpSpPr>
        <p:grpSpPr>
          <a:xfrm>
            <a:off x="6007692" y="439825"/>
            <a:ext cx="3129036" cy="164400"/>
            <a:chOff x="6007692" y="300175"/>
            <a:chExt cx="3129036" cy="164400"/>
          </a:xfrm>
        </p:grpSpPr>
        <p:grpSp>
          <p:nvGrpSpPr>
            <p:cNvPr id="471" name="Google Shape;471;p15"/>
            <p:cNvGrpSpPr/>
            <p:nvPr/>
          </p:nvGrpSpPr>
          <p:grpSpPr>
            <a:xfrm>
              <a:off x="6040392" y="334012"/>
              <a:ext cx="3096337" cy="96586"/>
              <a:chOff x="6040392" y="334012"/>
              <a:chExt cx="3096337" cy="96586"/>
            </a:xfrm>
          </p:grpSpPr>
          <p:sp>
            <p:nvSpPr>
              <p:cNvPr id="472" name="Google Shape;472;p15"/>
              <p:cNvSpPr/>
              <p:nvPr/>
            </p:nvSpPr>
            <p:spPr>
              <a:xfrm>
                <a:off x="6232650" y="376650"/>
                <a:ext cx="2904078" cy="11300"/>
              </a:xfrm>
              <a:custGeom>
                <a:rect b="b" l="l" r="r" t="t"/>
                <a:pathLst>
                  <a:path extrusionOk="0" h="335" w="21703">
                    <a:moveTo>
                      <a:pt x="0" y="0"/>
                    </a:moveTo>
                    <a:lnTo>
                      <a:pt x="0" y="335"/>
                    </a:lnTo>
                    <a:lnTo>
                      <a:pt x="21703" y="335"/>
                    </a:lnTo>
                    <a:lnTo>
                      <a:pt x="2170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15"/>
              <p:cNvSpPr/>
              <p:nvPr/>
            </p:nvSpPr>
            <p:spPr>
              <a:xfrm>
                <a:off x="6040392" y="334012"/>
                <a:ext cx="96586" cy="96586"/>
              </a:xfrm>
              <a:custGeom>
                <a:rect b="b" l="l" r="r" t="t"/>
                <a:pathLst>
                  <a:path extrusionOk="0" h="1057" w="1057">
                    <a:moveTo>
                      <a:pt x="514" y="1"/>
                    </a:moveTo>
                    <a:cubicBezTo>
                      <a:pt x="229" y="1"/>
                      <a:pt x="0" y="229"/>
                      <a:pt x="0" y="514"/>
                    </a:cubicBezTo>
                    <a:cubicBezTo>
                      <a:pt x="0" y="828"/>
                      <a:pt x="229" y="1056"/>
                      <a:pt x="514" y="1056"/>
                    </a:cubicBezTo>
                    <a:cubicBezTo>
                      <a:pt x="828" y="1056"/>
                      <a:pt x="1056" y="828"/>
                      <a:pt x="1056" y="514"/>
                    </a:cubicBezTo>
                    <a:cubicBezTo>
                      <a:pt x="1056" y="229"/>
                      <a:pt x="828" y="1"/>
                      <a:pt x="51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4" name="Google Shape;474;p15"/>
            <p:cNvSpPr/>
            <p:nvPr/>
          </p:nvSpPr>
          <p:spPr>
            <a:xfrm>
              <a:off x="6007692" y="300175"/>
              <a:ext cx="164400" cy="1644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5" name="Google Shape;475;p15"/>
          <p:cNvSpPr txBox="1"/>
          <p:nvPr>
            <p:ph type="title"/>
          </p:nvPr>
        </p:nvSpPr>
        <p:spPr>
          <a:xfrm>
            <a:off x="752850" y="2147125"/>
            <a:ext cx="5588700" cy="12402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sz="4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476" name="Google Shape;476;p15"/>
          <p:cNvSpPr txBox="1"/>
          <p:nvPr>
            <p:ph idx="1" type="subTitle"/>
          </p:nvPr>
        </p:nvSpPr>
        <p:spPr>
          <a:xfrm>
            <a:off x="752850" y="3561175"/>
            <a:ext cx="3673800" cy="7035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6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477" name="Google Shape;477;p15"/>
          <p:cNvSpPr txBox="1"/>
          <p:nvPr>
            <p:ph hasCustomPrompt="1" idx="2" type="title"/>
          </p:nvPr>
        </p:nvSpPr>
        <p:spPr>
          <a:xfrm>
            <a:off x="752850" y="878825"/>
            <a:ext cx="2435400" cy="999000"/>
          </a:xfrm>
          <a:prstGeom prst="rect">
            <a:avLst/>
          </a:prstGeom>
        </p:spPr>
        <p:txBody>
          <a:bodyPr anchorCtr="0" anchor="ctr" bIns="91425" lIns="91425" spcFirstLastPara="1" rIns="91425" wrap="square" tIns="91425">
            <a:noAutofit/>
          </a:bodyPr>
          <a:lstStyle>
            <a:lvl1pPr lvl="0" rtl="0">
              <a:spcBef>
                <a:spcPts val="0"/>
              </a:spcBef>
              <a:spcAft>
                <a:spcPts val="0"/>
              </a:spcAft>
              <a:buSzPts val="8900"/>
              <a:buNone/>
              <a:defRPr sz="8900">
                <a:solidFill>
                  <a:schemeClr val="accent3"/>
                </a:solidFill>
              </a:defRPr>
            </a:lvl1pPr>
            <a:lvl2pPr lvl="1" rtl="0" algn="ctr">
              <a:spcBef>
                <a:spcPts val="0"/>
              </a:spcBef>
              <a:spcAft>
                <a:spcPts val="0"/>
              </a:spcAft>
              <a:buSzPts val="8900"/>
              <a:buNone/>
              <a:defRPr sz="8900"/>
            </a:lvl2pPr>
            <a:lvl3pPr lvl="2" rtl="0" algn="ctr">
              <a:spcBef>
                <a:spcPts val="0"/>
              </a:spcBef>
              <a:spcAft>
                <a:spcPts val="0"/>
              </a:spcAft>
              <a:buSzPts val="8900"/>
              <a:buNone/>
              <a:defRPr sz="8900"/>
            </a:lvl3pPr>
            <a:lvl4pPr lvl="3" rtl="0" algn="ctr">
              <a:spcBef>
                <a:spcPts val="0"/>
              </a:spcBef>
              <a:spcAft>
                <a:spcPts val="0"/>
              </a:spcAft>
              <a:buSzPts val="8900"/>
              <a:buNone/>
              <a:defRPr sz="8900"/>
            </a:lvl4pPr>
            <a:lvl5pPr lvl="4" rtl="0" algn="ctr">
              <a:spcBef>
                <a:spcPts val="0"/>
              </a:spcBef>
              <a:spcAft>
                <a:spcPts val="0"/>
              </a:spcAft>
              <a:buSzPts val="8900"/>
              <a:buNone/>
              <a:defRPr sz="8900"/>
            </a:lvl5pPr>
            <a:lvl6pPr lvl="5" rtl="0" algn="ctr">
              <a:spcBef>
                <a:spcPts val="0"/>
              </a:spcBef>
              <a:spcAft>
                <a:spcPts val="0"/>
              </a:spcAft>
              <a:buSzPts val="8900"/>
              <a:buNone/>
              <a:defRPr sz="8900"/>
            </a:lvl6pPr>
            <a:lvl7pPr lvl="6" rtl="0" algn="ctr">
              <a:spcBef>
                <a:spcPts val="0"/>
              </a:spcBef>
              <a:spcAft>
                <a:spcPts val="0"/>
              </a:spcAft>
              <a:buSzPts val="8900"/>
              <a:buNone/>
              <a:defRPr sz="8900"/>
            </a:lvl7pPr>
            <a:lvl8pPr lvl="7" rtl="0" algn="ctr">
              <a:spcBef>
                <a:spcPts val="0"/>
              </a:spcBef>
              <a:spcAft>
                <a:spcPts val="0"/>
              </a:spcAft>
              <a:buSzPts val="8900"/>
              <a:buNone/>
              <a:defRPr sz="8900"/>
            </a:lvl8pPr>
            <a:lvl9pPr lvl="8" rtl="0" algn="ctr">
              <a:spcBef>
                <a:spcPts val="0"/>
              </a:spcBef>
              <a:spcAft>
                <a:spcPts val="0"/>
              </a:spcAft>
              <a:buSzPts val="8900"/>
              <a:buNone/>
              <a:defRPr sz="8900"/>
            </a:lvl9pPr>
          </a:lstStyle>
          <a:p>
            <a:r>
              <a:t>xx%</a:t>
            </a:r>
          </a:p>
        </p:txBody>
      </p:sp>
      <p:sp>
        <p:nvSpPr>
          <p:cNvPr id="478" name="Google Shape;478;p15"/>
          <p:cNvSpPr/>
          <p:nvPr/>
        </p:nvSpPr>
        <p:spPr>
          <a:xfrm rot="5399909">
            <a:off x="6855423" y="3731360"/>
            <a:ext cx="790943" cy="881180"/>
          </a:xfrm>
          <a:custGeom>
            <a:rect b="b" l="l" r="r" t="t"/>
            <a:pathLst>
              <a:path extrusionOk="0" h="9279" w="8329">
                <a:moveTo>
                  <a:pt x="3268" y="1"/>
                </a:moveTo>
                <a:cubicBezTo>
                  <a:pt x="2082" y="1"/>
                  <a:pt x="897" y="449"/>
                  <a:pt x="0" y="1346"/>
                </a:cubicBezTo>
                <a:lnTo>
                  <a:pt x="1338" y="2683"/>
                </a:lnTo>
                <a:cubicBezTo>
                  <a:pt x="1885" y="2151"/>
                  <a:pt x="2599" y="1885"/>
                  <a:pt x="3310" y="1885"/>
                </a:cubicBezTo>
                <a:cubicBezTo>
                  <a:pt x="4020" y="1885"/>
                  <a:pt x="4727" y="2151"/>
                  <a:pt x="5259" y="2683"/>
                </a:cubicBezTo>
                <a:cubicBezTo>
                  <a:pt x="6323" y="3777"/>
                  <a:pt x="6323" y="5510"/>
                  <a:pt x="5259" y="6604"/>
                </a:cubicBezTo>
                <a:cubicBezTo>
                  <a:pt x="4697" y="7136"/>
                  <a:pt x="3982" y="7402"/>
                  <a:pt x="3276" y="7402"/>
                </a:cubicBezTo>
                <a:cubicBezTo>
                  <a:pt x="2569" y="7402"/>
                  <a:pt x="1870" y="7136"/>
                  <a:pt x="1338" y="6604"/>
                </a:cubicBezTo>
                <a:lnTo>
                  <a:pt x="0" y="7911"/>
                </a:lnTo>
                <a:cubicBezTo>
                  <a:pt x="882" y="8792"/>
                  <a:pt x="2007" y="9279"/>
                  <a:pt x="3283" y="9279"/>
                </a:cubicBezTo>
                <a:cubicBezTo>
                  <a:pt x="4499" y="9279"/>
                  <a:pt x="5654" y="8792"/>
                  <a:pt x="6535" y="7881"/>
                </a:cubicBezTo>
                <a:cubicBezTo>
                  <a:pt x="8329" y="6087"/>
                  <a:pt x="8329" y="3139"/>
                  <a:pt x="6535" y="1346"/>
                </a:cubicBezTo>
                <a:cubicBezTo>
                  <a:pt x="5639" y="449"/>
                  <a:pt x="4453" y="1"/>
                  <a:pt x="326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CUSTOM_23">
    <p:bg>
      <p:bgPr>
        <a:solidFill>
          <a:schemeClr val="dk2"/>
        </a:solidFill>
      </p:bgPr>
    </p:bg>
    <p:spTree>
      <p:nvGrpSpPr>
        <p:cNvPr id="479" name="Shape 479"/>
        <p:cNvGrpSpPr/>
        <p:nvPr/>
      </p:nvGrpSpPr>
      <p:grpSpPr>
        <a:xfrm>
          <a:off x="0" y="0"/>
          <a:ext cx="0" cy="0"/>
          <a:chOff x="0" y="0"/>
          <a:chExt cx="0" cy="0"/>
        </a:xfrm>
      </p:grpSpPr>
      <p:sp>
        <p:nvSpPr>
          <p:cNvPr id="480" name="Google Shape;480;p16"/>
          <p:cNvSpPr txBox="1"/>
          <p:nvPr>
            <p:ph type="title"/>
          </p:nvPr>
        </p:nvSpPr>
        <p:spPr>
          <a:xfrm flipH="1">
            <a:off x="2461675" y="2147125"/>
            <a:ext cx="5969100" cy="12402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600"/>
              <a:buNone/>
              <a:defRPr sz="4600"/>
            </a:lvl1pPr>
            <a:lvl2pPr lvl="1" rtl="0" algn="r">
              <a:spcBef>
                <a:spcPts val="0"/>
              </a:spcBef>
              <a:spcAft>
                <a:spcPts val="0"/>
              </a:spcAft>
              <a:buSzPts val="3600"/>
              <a:buNone/>
              <a:defRPr sz="3600"/>
            </a:lvl2pPr>
            <a:lvl3pPr lvl="2" rtl="0" algn="r">
              <a:spcBef>
                <a:spcPts val="0"/>
              </a:spcBef>
              <a:spcAft>
                <a:spcPts val="0"/>
              </a:spcAft>
              <a:buSzPts val="3600"/>
              <a:buNone/>
              <a:defRPr sz="3600"/>
            </a:lvl3pPr>
            <a:lvl4pPr lvl="3" rtl="0" algn="r">
              <a:spcBef>
                <a:spcPts val="0"/>
              </a:spcBef>
              <a:spcAft>
                <a:spcPts val="0"/>
              </a:spcAft>
              <a:buSzPts val="3600"/>
              <a:buNone/>
              <a:defRPr sz="3600"/>
            </a:lvl4pPr>
            <a:lvl5pPr lvl="4" rtl="0" algn="r">
              <a:spcBef>
                <a:spcPts val="0"/>
              </a:spcBef>
              <a:spcAft>
                <a:spcPts val="0"/>
              </a:spcAft>
              <a:buSzPts val="3600"/>
              <a:buNone/>
              <a:defRPr sz="3600"/>
            </a:lvl5pPr>
            <a:lvl6pPr lvl="5" rtl="0" algn="r">
              <a:spcBef>
                <a:spcPts val="0"/>
              </a:spcBef>
              <a:spcAft>
                <a:spcPts val="0"/>
              </a:spcAft>
              <a:buSzPts val="3600"/>
              <a:buNone/>
              <a:defRPr sz="3600"/>
            </a:lvl6pPr>
            <a:lvl7pPr lvl="6" rtl="0" algn="r">
              <a:spcBef>
                <a:spcPts val="0"/>
              </a:spcBef>
              <a:spcAft>
                <a:spcPts val="0"/>
              </a:spcAft>
              <a:buSzPts val="3600"/>
              <a:buNone/>
              <a:defRPr sz="3600"/>
            </a:lvl7pPr>
            <a:lvl8pPr lvl="7" rtl="0" algn="r">
              <a:spcBef>
                <a:spcPts val="0"/>
              </a:spcBef>
              <a:spcAft>
                <a:spcPts val="0"/>
              </a:spcAft>
              <a:buSzPts val="3600"/>
              <a:buNone/>
              <a:defRPr sz="3600"/>
            </a:lvl8pPr>
            <a:lvl9pPr lvl="8" rtl="0" algn="r">
              <a:spcBef>
                <a:spcPts val="0"/>
              </a:spcBef>
              <a:spcAft>
                <a:spcPts val="0"/>
              </a:spcAft>
              <a:buSzPts val="3600"/>
              <a:buNone/>
              <a:defRPr sz="3600"/>
            </a:lvl9pPr>
          </a:lstStyle>
          <a:p/>
        </p:txBody>
      </p:sp>
      <p:sp>
        <p:nvSpPr>
          <p:cNvPr id="481" name="Google Shape;481;p16"/>
          <p:cNvSpPr txBox="1"/>
          <p:nvPr>
            <p:ph idx="1" type="subTitle"/>
          </p:nvPr>
        </p:nvSpPr>
        <p:spPr>
          <a:xfrm flipH="1">
            <a:off x="4756975" y="3561175"/>
            <a:ext cx="3673800" cy="7035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800"/>
              <a:buNone/>
              <a:defRPr sz="1600"/>
            </a:lvl1pPr>
            <a:lvl2pPr lvl="1" rtl="0" algn="r">
              <a:spcBef>
                <a:spcPts val="0"/>
              </a:spcBef>
              <a:spcAft>
                <a:spcPts val="0"/>
              </a:spcAft>
              <a:buSzPts val="1400"/>
              <a:buNone/>
              <a:defRPr/>
            </a:lvl2pPr>
            <a:lvl3pPr lvl="2" rtl="0" algn="r">
              <a:spcBef>
                <a:spcPts val="0"/>
              </a:spcBef>
              <a:spcAft>
                <a:spcPts val="0"/>
              </a:spcAft>
              <a:buSzPts val="1400"/>
              <a:buNone/>
              <a:defRPr/>
            </a:lvl3pPr>
            <a:lvl4pPr lvl="3" rtl="0" algn="r">
              <a:spcBef>
                <a:spcPts val="0"/>
              </a:spcBef>
              <a:spcAft>
                <a:spcPts val="0"/>
              </a:spcAft>
              <a:buSzPts val="1400"/>
              <a:buNone/>
              <a:defRPr/>
            </a:lvl4pPr>
            <a:lvl5pPr lvl="4" rtl="0" algn="r">
              <a:spcBef>
                <a:spcPts val="0"/>
              </a:spcBef>
              <a:spcAft>
                <a:spcPts val="0"/>
              </a:spcAft>
              <a:buSzPts val="1400"/>
              <a:buNone/>
              <a:defRPr/>
            </a:lvl5pPr>
            <a:lvl6pPr lvl="5" rtl="0" algn="r">
              <a:spcBef>
                <a:spcPts val="0"/>
              </a:spcBef>
              <a:spcAft>
                <a:spcPts val="0"/>
              </a:spcAft>
              <a:buSzPts val="1400"/>
              <a:buNone/>
              <a:defRPr/>
            </a:lvl6pPr>
            <a:lvl7pPr lvl="6" rtl="0" algn="r">
              <a:spcBef>
                <a:spcPts val="0"/>
              </a:spcBef>
              <a:spcAft>
                <a:spcPts val="0"/>
              </a:spcAft>
              <a:buSzPts val="1400"/>
              <a:buNone/>
              <a:defRPr/>
            </a:lvl7pPr>
            <a:lvl8pPr lvl="7" rtl="0" algn="r">
              <a:spcBef>
                <a:spcPts val="0"/>
              </a:spcBef>
              <a:spcAft>
                <a:spcPts val="0"/>
              </a:spcAft>
              <a:buSzPts val="1400"/>
              <a:buNone/>
              <a:defRPr/>
            </a:lvl8pPr>
            <a:lvl9pPr lvl="8" rtl="0" algn="r">
              <a:spcBef>
                <a:spcPts val="0"/>
              </a:spcBef>
              <a:spcAft>
                <a:spcPts val="0"/>
              </a:spcAft>
              <a:buSzPts val="1400"/>
              <a:buNone/>
              <a:defRPr/>
            </a:lvl9pPr>
          </a:lstStyle>
          <a:p/>
        </p:txBody>
      </p:sp>
      <p:sp>
        <p:nvSpPr>
          <p:cNvPr id="482" name="Google Shape;482;p16"/>
          <p:cNvSpPr txBox="1"/>
          <p:nvPr>
            <p:ph hasCustomPrompt="1" idx="2" type="title"/>
          </p:nvPr>
        </p:nvSpPr>
        <p:spPr>
          <a:xfrm flipH="1">
            <a:off x="5995375" y="878825"/>
            <a:ext cx="2435400" cy="9990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8900"/>
              <a:buNone/>
              <a:defRPr sz="8900">
                <a:solidFill>
                  <a:schemeClr val="accent3"/>
                </a:solidFill>
              </a:defRPr>
            </a:lvl1pPr>
            <a:lvl2pPr lvl="1" rtl="0" algn="r">
              <a:spcBef>
                <a:spcPts val="0"/>
              </a:spcBef>
              <a:spcAft>
                <a:spcPts val="0"/>
              </a:spcAft>
              <a:buSzPts val="8900"/>
              <a:buNone/>
              <a:defRPr sz="8900"/>
            </a:lvl2pPr>
            <a:lvl3pPr lvl="2" rtl="0" algn="r">
              <a:spcBef>
                <a:spcPts val="0"/>
              </a:spcBef>
              <a:spcAft>
                <a:spcPts val="0"/>
              </a:spcAft>
              <a:buSzPts val="8900"/>
              <a:buNone/>
              <a:defRPr sz="8900"/>
            </a:lvl3pPr>
            <a:lvl4pPr lvl="3" rtl="0" algn="r">
              <a:spcBef>
                <a:spcPts val="0"/>
              </a:spcBef>
              <a:spcAft>
                <a:spcPts val="0"/>
              </a:spcAft>
              <a:buSzPts val="8900"/>
              <a:buNone/>
              <a:defRPr sz="8900"/>
            </a:lvl4pPr>
            <a:lvl5pPr lvl="4" rtl="0" algn="r">
              <a:spcBef>
                <a:spcPts val="0"/>
              </a:spcBef>
              <a:spcAft>
                <a:spcPts val="0"/>
              </a:spcAft>
              <a:buSzPts val="8900"/>
              <a:buNone/>
              <a:defRPr sz="8900"/>
            </a:lvl5pPr>
            <a:lvl6pPr lvl="5" rtl="0" algn="r">
              <a:spcBef>
                <a:spcPts val="0"/>
              </a:spcBef>
              <a:spcAft>
                <a:spcPts val="0"/>
              </a:spcAft>
              <a:buSzPts val="8900"/>
              <a:buNone/>
              <a:defRPr sz="8900"/>
            </a:lvl6pPr>
            <a:lvl7pPr lvl="6" rtl="0" algn="r">
              <a:spcBef>
                <a:spcPts val="0"/>
              </a:spcBef>
              <a:spcAft>
                <a:spcPts val="0"/>
              </a:spcAft>
              <a:buSzPts val="8900"/>
              <a:buNone/>
              <a:defRPr sz="8900"/>
            </a:lvl7pPr>
            <a:lvl8pPr lvl="7" rtl="0" algn="r">
              <a:spcBef>
                <a:spcPts val="0"/>
              </a:spcBef>
              <a:spcAft>
                <a:spcPts val="0"/>
              </a:spcAft>
              <a:buSzPts val="8900"/>
              <a:buNone/>
              <a:defRPr sz="8900"/>
            </a:lvl8pPr>
            <a:lvl9pPr lvl="8" rtl="0" algn="r">
              <a:spcBef>
                <a:spcPts val="0"/>
              </a:spcBef>
              <a:spcAft>
                <a:spcPts val="0"/>
              </a:spcAft>
              <a:buSzPts val="8900"/>
              <a:buNone/>
              <a:defRPr sz="8900"/>
            </a:lvl9pPr>
          </a:lstStyle>
          <a:p>
            <a:r>
              <a:t>xx%</a:t>
            </a:r>
          </a:p>
        </p:txBody>
      </p:sp>
      <p:grpSp>
        <p:nvGrpSpPr>
          <p:cNvPr id="483" name="Google Shape;483;p16"/>
          <p:cNvGrpSpPr/>
          <p:nvPr/>
        </p:nvGrpSpPr>
        <p:grpSpPr>
          <a:xfrm>
            <a:off x="6007692" y="300175"/>
            <a:ext cx="3129036" cy="164400"/>
            <a:chOff x="6007692" y="300175"/>
            <a:chExt cx="3129036" cy="164400"/>
          </a:xfrm>
        </p:grpSpPr>
        <p:grpSp>
          <p:nvGrpSpPr>
            <p:cNvPr id="484" name="Google Shape;484;p16"/>
            <p:cNvGrpSpPr/>
            <p:nvPr/>
          </p:nvGrpSpPr>
          <p:grpSpPr>
            <a:xfrm>
              <a:off x="6040392" y="334012"/>
              <a:ext cx="3096337" cy="96586"/>
              <a:chOff x="6040392" y="334012"/>
              <a:chExt cx="3096337" cy="96586"/>
            </a:xfrm>
          </p:grpSpPr>
          <p:sp>
            <p:nvSpPr>
              <p:cNvPr id="485" name="Google Shape;485;p16"/>
              <p:cNvSpPr/>
              <p:nvPr/>
            </p:nvSpPr>
            <p:spPr>
              <a:xfrm>
                <a:off x="6232650" y="376650"/>
                <a:ext cx="2904078" cy="11300"/>
              </a:xfrm>
              <a:custGeom>
                <a:rect b="b" l="l" r="r" t="t"/>
                <a:pathLst>
                  <a:path extrusionOk="0" h="335" w="21703">
                    <a:moveTo>
                      <a:pt x="0" y="0"/>
                    </a:moveTo>
                    <a:lnTo>
                      <a:pt x="0" y="335"/>
                    </a:lnTo>
                    <a:lnTo>
                      <a:pt x="21703" y="335"/>
                    </a:lnTo>
                    <a:lnTo>
                      <a:pt x="2170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16"/>
              <p:cNvSpPr/>
              <p:nvPr/>
            </p:nvSpPr>
            <p:spPr>
              <a:xfrm>
                <a:off x="6040392" y="334012"/>
                <a:ext cx="96586" cy="96586"/>
              </a:xfrm>
              <a:custGeom>
                <a:rect b="b" l="l" r="r" t="t"/>
                <a:pathLst>
                  <a:path extrusionOk="0" h="1057" w="1057">
                    <a:moveTo>
                      <a:pt x="514" y="1"/>
                    </a:moveTo>
                    <a:cubicBezTo>
                      <a:pt x="229" y="1"/>
                      <a:pt x="0" y="229"/>
                      <a:pt x="0" y="514"/>
                    </a:cubicBezTo>
                    <a:cubicBezTo>
                      <a:pt x="0" y="828"/>
                      <a:pt x="229" y="1056"/>
                      <a:pt x="514" y="1056"/>
                    </a:cubicBezTo>
                    <a:cubicBezTo>
                      <a:pt x="828" y="1056"/>
                      <a:pt x="1056" y="828"/>
                      <a:pt x="1056" y="514"/>
                    </a:cubicBezTo>
                    <a:cubicBezTo>
                      <a:pt x="1056" y="229"/>
                      <a:pt x="828" y="1"/>
                      <a:pt x="51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7" name="Google Shape;487;p16"/>
            <p:cNvSpPr/>
            <p:nvPr/>
          </p:nvSpPr>
          <p:spPr>
            <a:xfrm>
              <a:off x="6007692" y="300175"/>
              <a:ext cx="164400" cy="1644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8" name="Google Shape;488;p16"/>
          <p:cNvGrpSpPr/>
          <p:nvPr/>
        </p:nvGrpSpPr>
        <p:grpSpPr>
          <a:xfrm flipH="1" rot="10800000">
            <a:off x="-822842" y="2628955"/>
            <a:ext cx="2105193" cy="2105193"/>
            <a:chOff x="8125275" y="2967225"/>
            <a:chExt cx="1366476" cy="1366476"/>
          </a:xfrm>
        </p:grpSpPr>
        <p:sp>
          <p:nvSpPr>
            <p:cNvPr id="489" name="Google Shape;489;p16"/>
            <p:cNvSpPr/>
            <p:nvPr/>
          </p:nvSpPr>
          <p:spPr>
            <a:xfrm>
              <a:off x="8180983" y="3100078"/>
              <a:ext cx="1255063" cy="1100827"/>
            </a:xfrm>
            <a:custGeom>
              <a:rect b="b" l="l" r="r" t="t"/>
              <a:pathLst>
                <a:path extrusionOk="0" h="20848" w="23769">
                  <a:moveTo>
                    <a:pt x="11868" y="195"/>
                  </a:moveTo>
                  <a:cubicBezTo>
                    <a:pt x="15750" y="195"/>
                    <a:pt x="19471" y="2408"/>
                    <a:pt x="21200" y="6158"/>
                  </a:cubicBezTo>
                  <a:cubicBezTo>
                    <a:pt x="23540" y="11294"/>
                    <a:pt x="21286" y="17400"/>
                    <a:pt x="16150" y="19739"/>
                  </a:cubicBezTo>
                  <a:cubicBezTo>
                    <a:pt x="14764" y="20379"/>
                    <a:pt x="13309" y="20681"/>
                    <a:pt x="11877" y="20681"/>
                  </a:cubicBezTo>
                  <a:cubicBezTo>
                    <a:pt x="8004" y="20681"/>
                    <a:pt x="4298" y="18467"/>
                    <a:pt x="2569" y="14718"/>
                  </a:cubicBezTo>
                  <a:cubicBezTo>
                    <a:pt x="229" y="9582"/>
                    <a:pt x="2454" y="3476"/>
                    <a:pt x="7590" y="1136"/>
                  </a:cubicBezTo>
                  <a:cubicBezTo>
                    <a:pt x="8976" y="497"/>
                    <a:pt x="10433" y="195"/>
                    <a:pt x="11868" y="195"/>
                  </a:cubicBezTo>
                  <a:close/>
                  <a:moveTo>
                    <a:pt x="11846" y="0"/>
                  </a:moveTo>
                  <a:cubicBezTo>
                    <a:pt x="10387" y="0"/>
                    <a:pt x="8908" y="310"/>
                    <a:pt x="7505" y="965"/>
                  </a:cubicBezTo>
                  <a:cubicBezTo>
                    <a:pt x="2283" y="3390"/>
                    <a:pt x="1" y="9582"/>
                    <a:pt x="2397" y="14803"/>
                  </a:cubicBezTo>
                  <a:cubicBezTo>
                    <a:pt x="4167" y="18592"/>
                    <a:pt x="7942" y="20847"/>
                    <a:pt x="11882" y="20847"/>
                  </a:cubicBezTo>
                  <a:cubicBezTo>
                    <a:pt x="13342" y="20847"/>
                    <a:pt x="14824" y="20538"/>
                    <a:pt x="16236" y="19882"/>
                  </a:cubicBezTo>
                  <a:cubicBezTo>
                    <a:pt x="21428" y="17457"/>
                    <a:pt x="23768" y="11265"/>
                    <a:pt x="21343" y="6044"/>
                  </a:cubicBezTo>
                  <a:cubicBezTo>
                    <a:pt x="19573" y="2255"/>
                    <a:pt x="15783" y="0"/>
                    <a:pt x="1184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16"/>
            <p:cNvSpPr/>
            <p:nvPr/>
          </p:nvSpPr>
          <p:spPr>
            <a:xfrm>
              <a:off x="8293982" y="3863616"/>
              <a:ext cx="750324" cy="352879"/>
            </a:xfrm>
            <a:custGeom>
              <a:rect b="b" l="l" r="r" t="t"/>
              <a:pathLst>
                <a:path extrusionOk="0" h="6683" w="14210">
                  <a:moveTo>
                    <a:pt x="971" y="1"/>
                  </a:moveTo>
                  <a:lnTo>
                    <a:pt x="1" y="429"/>
                  </a:lnTo>
                  <a:cubicBezTo>
                    <a:pt x="1830" y="4358"/>
                    <a:pt x="5690" y="6682"/>
                    <a:pt x="9725" y="6682"/>
                  </a:cubicBezTo>
                  <a:cubicBezTo>
                    <a:pt x="11228" y="6682"/>
                    <a:pt x="12754" y="6360"/>
                    <a:pt x="14210" y="5679"/>
                  </a:cubicBezTo>
                  <a:lnTo>
                    <a:pt x="13782" y="4709"/>
                  </a:lnTo>
                  <a:cubicBezTo>
                    <a:pt x="12470" y="5322"/>
                    <a:pt x="11092" y="5612"/>
                    <a:pt x="9734" y="5612"/>
                  </a:cubicBezTo>
                  <a:cubicBezTo>
                    <a:pt x="6098" y="5612"/>
                    <a:pt x="2612" y="3532"/>
                    <a:pt x="97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16"/>
            <p:cNvSpPr/>
            <p:nvPr/>
          </p:nvSpPr>
          <p:spPr>
            <a:xfrm>
              <a:off x="8125275" y="2967225"/>
              <a:ext cx="1366476" cy="1366476"/>
            </a:xfrm>
            <a:custGeom>
              <a:rect b="b" l="l" r="r" t="t"/>
              <a:pathLst>
                <a:path extrusionOk="0" h="25879" w="25879">
                  <a:moveTo>
                    <a:pt x="12725" y="0"/>
                  </a:moveTo>
                  <a:lnTo>
                    <a:pt x="12725" y="542"/>
                  </a:lnTo>
                  <a:lnTo>
                    <a:pt x="12897" y="542"/>
                  </a:lnTo>
                  <a:lnTo>
                    <a:pt x="12897" y="0"/>
                  </a:lnTo>
                  <a:close/>
                  <a:moveTo>
                    <a:pt x="13610" y="0"/>
                  </a:moveTo>
                  <a:lnTo>
                    <a:pt x="13581" y="542"/>
                  </a:lnTo>
                  <a:lnTo>
                    <a:pt x="13753" y="542"/>
                  </a:lnTo>
                  <a:lnTo>
                    <a:pt x="13781" y="0"/>
                  </a:lnTo>
                  <a:close/>
                  <a:moveTo>
                    <a:pt x="11841" y="57"/>
                  </a:moveTo>
                  <a:lnTo>
                    <a:pt x="11869" y="571"/>
                  </a:lnTo>
                  <a:lnTo>
                    <a:pt x="12041" y="571"/>
                  </a:lnTo>
                  <a:lnTo>
                    <a:pt x="12012" y="57"/>
                  </a:lnTo>
                  <a:close/>
                  <a:moveTo>
                    <a:pt x="11128" y="114"/>
                  </a:moveTo>
                  <a:cubicBezTo>
                    <a:pt x="11042" y="114"/>
                    <a:pt x="11013" y="143"/>
                    <a:pt x="10928" y="143"/>
                  </a:cubicBezTo>
                  <a:lnTo>
                    <a:pt x="11013" y="685"/>
                  </a:lnTo>
                  <a:cubicBezTo>
                    <a:pt x="11071" y="657"/>
                    <a:pt x="11128" y="657"/>
                    <a:pt x="11185" y="657"/>
                  </a:cubicBezTo>
                  <a:lnTo>
                    <a:pt x="11128" y="114"/>
                  </a:lnTo>
                  <a:close/>
                  <a:moveTo>
                    <a:pt x="14494" y="114"/>
                  </a:moveTo>
                  <a:lnTo>
                    <a:pt x="14437" y="657"/>
                  </a:lnTo>
                  <a:cubicBezTo>
                    <a:pt x="14494" y="685"/>
                    <a:pt x="14523" y="685"/>
                    <a:pt x="14609" y="685"/>
                  </a:cubicBezTo>
                  <a:lnTo>
                    <a:pt x="14694" y="143"/>
                  </a:lnTo>
                  <a:cubicBezTo>
                    <a:pt x="14609" y="114"/>
                    <a:pt x="14580" y="114"/>
                    <a:pt x="14494" y="114"/>
                  </a:cubicBezTo>
                  <a:close/>
                  <a:moveTo>
                    <a:pt x="15407" y="257"/>
                  </a:moveTo>
                  <a:lnTo>
                    <a:pt x="15293" y="771"/>
                  </a:lnTo>
                  <a:cubicBezTo>
                    <a:pt x="15350" y="771"/>
                    <a:pt x="15407" y="799"/>
                    <a:pt x="15464" y="799"/>
                  </a:cubicBezTo>
                  <a:lnTo>
                    <a:pt x="15579" y="286"/>
                  </a:lnTo>
                  <a:cubicBezTo>
                    <a:pt x="15493" y="286"/>
                    <a:pt x="15464" y="257"/>
                    <a:pt x="15407" y="257"/>
                  </a:cubicBezTo>
                  <a:close/>
                  <a:moveTo>
                    <a:pt x="10215" y="286"/>
                  </a:moveTo>
                  <a:cubicBezTo>
                    <a:pt x="10158" y="286"/>
                    <a:pt x="10129" y="343"/>
                    <a:pt x="10043" y="343"/>
                  </a:cubicBezTo>
                  <a:lnTo>
                    <a:pt x="10158" y="828"/>
                  </a:lnTo>
                  <a:cubicBezTo>
                    <a:pt x="10215" y="828"/>
                    <a:pt x="10243" y="799"/>
                    <a:pt x="10329" y="799"/>
                  </a:cubicBezTo>
                  <a:lnTo>
                    <a:pt x="10215" y="286"/>
                  </a:lnTo>
                  <a:close/>
                  <a:moveTo>
                    <a:pt x="16263" y="428"/>
                  </a:moveTo>
                  <a:lnTo>
                    <a:pt x="16121" y="942"/>
                  </a:lnTo>
                  <a:cubicBezTo>
                    <a:pt x="16178" y="942"/>
                    <a:pt x="16206" y="970"/>
                    <a:pt x="16292" y="970"/>
                  </a:cubicBezTo>
                  <a:lnTo>
                    <a:pt x="16435" y="485"/>
                  </a:lnTo>
                  <a:cubicBezTo>
                    <a:pt x="16349" y="485"/>
                    <a:pt x="16320" y="428"/>
                    <a:pt x="16263" y="428"/>
                  </a:cubicBezTo>
                  <a:close/>
                  <a:moveTo>
                    <a:pt x="9359" y="514"/>
                  </a:moveTo>
                  <a:cubicBezTo>
                    <a:pt x="9302" y="514"/>
                    <a:pt x="9273" y="542"/>
                    <a:pt x="9187" y="542"/>
                  </a:cubicBezTo>
                  <a:lnTo>
                    <a:pt x="9330" y="1056"/>
                  </a:lnTo>
                  <a:cubicBezTo>
                    <a:pt x="9416" y="1056"/>
                    <a:pt x="9444" y="999"/>
                    <a:pt x="9501" y="999"/>
                  </a:cubicBezTo>
                  <a:lnTo>
                    <a:pt x="9359" y="514"/>
                  </a:lnTo>
                  <a:close/>
                  <a:moveTo>
                    <a:pt x="17119" y="714"/>
                  </a:moveTo>
                  <a:lnTo>
                    <a:pt x="16920" y="1227"/>
                  </a:lnTo>
                  <a:cubicBezTo>
                    <a:pt x="17005" y="1256"/>
                    <a:pt x="17034" y="1256"/>
                    <a:pt x="17119" y="1284"/>
                  </a:cubicBezTo>
                  <a:lnTo>
                    <a:pt x="17291" y="799"/>
                  </a:lnTo>
                  <a:cubicBezTo>
                    <a:pt x="17205" y="771"/>
                    <a:pt x="17176" y="771"/>
                    <a:pt x="17119" y="714"/>
                  </a:cubicBezTo>
                  <a:close/>
                  <a:moveTo>
                    <a:pt x="8503" y="771"/>
                  </a:moveTo>
                  <a:cubicBezTo>
                    <a:pt x="8446" y="799"/>
                    <a:pt x="8417" y="799"/>
                    <a:pt x="8331" y="828"/>
                  </a:cubicBezTo>
                  <a:lnTo>
                    <a:pt x="8503" y="1341"/>
                  </a:lnTo>
                  <a:cubicBezTo>
                    <a:pt x="8588" y="1284"/>
                    <a:pt x="8617" y="1284"/>
                    <a:pt x="8702" y="1256"/>
                  </a:cubicBezTo>
                  <a:lnTo>
                    <a:pt x="8503" y="771"/>
                  </a:lnTo>
                  <a:close/>
                  <a:moveTo>
                    <a:pt x="17975" y="1056"/>
                  </a:moveTo>
                  <a:lnTo>
                    <a:pt x="17776" y="1541"/>
                  </a:lnTo>
                  <a:cubicBezTo>
                    <a:pt x="17833" y="1570"/>
                    <a:pt x="17890" y="1570"/>
                    <a:pt x="17918" y="1627"/>
                  </a:cubicBezTo>
                  <a:lnTo>
                    <a:pt x="18147" y="1113"/>
                  </a:lnTo>
                  <a:cubicBezTo>
                    <a:pt x="18061" y="1085"/>
                    <a:pt x="18032" y="1085"/>
                    <a:pt x="17975" y="1056"/>
                  </a:cubicBezTo>
                  <a:close/>
                  <a:moveTo>
                    <a:pt x="7704" y="1113"/>
                  </a:moveTo>
                  <a:cubicBezTo>
                    <a:pt x="7618" y="1142"/>
                    <a:pt x="7590" y="1142"/>
                    <a:pt x="7504" y="1199"/>
                  </a:cubicBezTo>
                  <a:lnTo>
                    <a:pt x="7761" y="1655"/>
                  </a:lnTo>
                  <a:cubicBezTo>
                    <a:pt x="7789" y="1627"/>
                    <a:pt x="7875" y="1627"/>
                    <a:pt x="7903" y="1570"/>
                  </a:cubicBezTo>
                  <a:lnTo>
                    <a:pt x="7704" y="1113"/>
                  </a:lnTo>
                  <a:close/>
                  <a:moveTo>
                    <a:pt x="7076" y="1398"/>
                  </a:moveTo>
                  <a:cubicBezTo>
                    <a:pt x="7019" y="1427"/>
                    <a:pt x="6990" y="1484"/>
                    <a:pt x="6933" y="1484"/>
                  </a:cubicBezTo>
                  <a:lnTo>
                    <a:pt x="7190" y="1940"/>
                  </a:lnTo>
                  <a:cubicBezTo>
                    <a:pt x="7219" y="1912"/>
                    <a:pt x="7304" y="1912"/>
                    <a:pt x="7333" y="1855"/>
                  </a:cubicBezTo>
                  <a:lnTo>
                    <a:pt x="7076" y="1398"/>
                  </a:lnTo>
                  <a:close/>
                  <a:moveTo>
                    <a:pt x="18774" y="1398"/>
                  </a:moveTo>
                  <a:lnTo>
                    <a:pt x="18546" y="1855"/>
                  </a:lnTo>
                  <a:cubicBezTo>
                    <a:pt x="18575" y="1912"/>
                    <a:pt x="18632" y="1912"/>
                    <a:pt x="18660" y="1940"/>
                  </a:cubicBezTo>
                  <a:lnTo>
                    <a:pt x="18917" y="1484"/>
                  </a:lnTo>
                  <a:cubicBezTo>
                    <a:pt x="18888" y="1484"/>
                    <a:pt x="18831" y="1427"/>
                    <a:pt x="18774" y="1398"/>
                  </a:cubicBezTo>
                  <a:close/>
                  <a:moveTo>
                    <a:pt x="6306" y="1826"/>
                  </a:moveTo>
                  <a:cubicBezTo>
                    <a:pt x="6220" y="1855"/>
                    <a:pt x="6192" y="1912"/>
                    <a:pt x="6163" y="1912"/>
                  </a:cubicBezTo>
                  <a:lnTo>
                    <a:pt x="6448" y="2368"/>
                  </a:lnTo>
                  <a:cubicBezTo>
                    <a:pt x="6477" y="2368"/>
                    <a:pt x="6534" y="2340"/>
                    <a:pt x="6591" y="2283"/>
                  </a:cubicBezTo>
                  <a:lnTo>
                    <a:pt x="6306" y="1826"/>
                  </a:lnTo>
                  <a:close/>
                  <a:moveTo>
                    <a:pt x="19573" y="1826"/>
                  </a:moveTo>
                  <a:lnTo>
                    <a:pt x="19288" y="2311"/>
                  </a:lnTo>
                  <a:cubicBezTo>
                    <a:pt x="19316" y="2311"/>
                    <a:pt x="19402" y="2368"/>
                    <a:pt x="19430" y="2397"/>
                  </a:cubicBezTo>
                  <a:lnTo>
                    <a:pt x="19716" y="1940"/>
                  </a:lnTo>
                  <a:cubicBezTo>
                    <a:pt x="19687" y="1912"/>
                    <a:pt x="19602" y="1855"/>
                    <a:pt x="19573" y="1826"/>
                  </a:cubicBezTo>
                  <a:close/>
                  <a:moveTo>
                    <a:pt x="5564" y="2340"/>
                  </a:moveTo>
                  <a:cubicBezTo>
                    <a:pt x="5478" y="2368"/>
                    <a:pt x="5450" y="2397"/>
                    <a:pt x="5364" y="2426"/>
                  </a:cubicBezTo>
                  <a:lnTo>
                    <a:pt x="5706" y="2854"/>
                  </a:lnTo>
                  <a:cubicBezTo>
                    <a:pt x="5735" y="2825"/>
                    <a:pt x="5792" y="2796"/>
                    <a:pt x="5821" y="2768"/>
                  </a:cubicBezTo>
                  <a:lnTo>
                    <a:pt x="5564" y="2340"/>
                  </a:lnTo>
                  <a:close/>
                  <a:moveTo>
                    <a:pt x="20315" y="2340"/>
                  </a:moveTo>
                  <a:lnTo>
                    <a:pt x="20001" y="2768"/>
                  </a:lnTo>
                  <a:cubicBezTo>
                    <a:pt x="20030" y="2796"/>
                    <a:pt x="20115" y="2825"/>
                    <a:pt x="20144" y="2854"/>
                  </a:cubicBezTo>
                  <a:lnTo>
                    <a:pt x="20458" y="2426"/>
                  </a:lnTo>
                  <a:cubicBezTo>
                    <a:pt x="20429" y="2397"/>
                    <a:pt x="20343" y="2368"/>
                    <a:pt x="20315" y="2340"/>
                  </a:cubicBezTo>
                  <a:close/>
                  <a:moveTo>
                    <a:pt x="21028" y="2854"/>
                  </a:moveTo>
                  <a:lnTo>
                    <a:pt x="20714" y="3253"/>
                  </a:lnTo>
                  <a:cubicBezTo>
                    <a:pt x="20771" y="3281"/>
                    <a:pt x="20829" y="3310"/>
                    <a:pt x="20857" y="3367"/>
                  </a:cubicBezTo>
                  <a:lnTo>
                    <a:pt x="21171" y="2968"/>
                  </a:lnTo>
                  <a:cubicBezTo>
                    <a:pt x="21142" y="2939"/>
                    <a:pt x="21057" y="2911"/>
                    <a:pt x="21028" y="2854"/>
                  </a:cubicBezTo>
                  <a:close/>
                  <a:moveTo>
                    <a:pt x="4851" y="2854"/>
                  </a:moveTo>
                  <a:cubicBezTo>
                    <a:pt x="4765" y="2911"/>
                    <a:pt x="4736" y="2939"/>
                    <a:pt x="4708" y="2996"/>
                  </a:cubicBezTo>
                  <a:lnTo>
                    <a:pt x="5022" y="3396"/>
                  </a:lnTo>
                  <a:cubicBezTo>
                    <a:pt x="5079" y="3367"/>
                    <a:pt x="5107" y="3339"/>
                    <a:pt x="5164" y="3281"/>
                  </a:cubicBezTo>
                  <a:lnTo>
                    <a:pt x="4851" y="2854"/>
                  </a:lnTo>
                  <a:close/>
                  <a:moveTo>
                    <a:pt x="4166" y="3424"/>
                  </a:moveTo>
                  <a:cubicBezTo>
                    <a:pt x="4080" y="3481"/>
                    <a:pt x="4052" y="3538"/>
                    <a:pt x="4023" y="3538"/>
                  </a:cubicBezTo>
                  <a:lnTo>
                    <a:pt x="4365" y="3938"/>
                  </a:lnTo>
                  <a:cubicBezTo>
                    <a:pt x="4451" y="3909"/>
                    <a:pt x="4480" y="3852"/>
                    <a:pt x="4508" y="3824"/>
                  </a:cubicBezTo>
                  <a:lnTo>
                    <a:pt x="4166" y="3424"/>
                  </a:lnTo>
                  <a:close/>
                  <a:moveTo>
                    <a:pt x="21713" y="3424"/>
                  </a:moveTo>
                  <a:lnTo>
                    <a:pt x="21342" y="3824"/>
                  </a:lnTo>
                  <a:cubicBezTo>
                    <a:pt x="21428" y="3852"/>
                    <a:pt x="21456" y="3909"/>
                    <a:pt x="21485" y="3938"/>
                  </a:cubicBezTo>
                  <a:lnTo>
                    <a:pt x="21856" y="3538"/>
                  </a:lnTo>
                  <a:cubicBezTo>
                    <a:pt x="21770" y="3510"/>
                    <a:pt x="21742" y="3481"/>
                    <a:pt x="21713" y="3424"/>
                  </a:cubicBezTo>
                  <a:close/>
                  <a:moveTo>
                    <a:pt x="3509" y="4080"/>
                  </a:moveTo>
                  <a:cubicBezTo>
                    <a:pt x="3481" y="4109"/>
                    <a:pt x="3424" y="4137"/>
                    <a:pt x="3424" y="4223"/>
                  </a:cubicBezTo>
                  <a:lnTo>
                    <a:pt x="3795" y="4565"/>
                  </a:lnTo>
                  <a:cubicBezTo>
                    <a:pt x="3852" y="4508"/>
                    <a:pt x="3880" y="4480"/>
                    <a:pt x="3909" y="4423"/>
                  </a:cubicBezTo>
                  <a:lnTo>
                    <a:pt x="3509" y="4080"/>
                  </a:lnTo>
                  <a:close/>
                  <a:moveTo>
                    <a:pt x="22341" y="4080"/>
                  </a:moveTo>
                  <a:lnTo>
                    <a:pt x="21970" y="4423"/>
                  </a:lnTo>
                  <a:cubicBezTo>
                    <a:pt x="21998" y="4508"/>
                    <a:pt x="22027" y="4537"/>
                    <a:pt x="22055" y="4565"/>
                  </a:cubicBezTo>
                  <a:lnTo>
                    <a:pt x="22455" y="4223"/>
                  </a:lnTo>
                  <a:cubicBezTo>
                    <a:pt x="22426" y="4137"/>
                    <a:pt x="22398" y="4109"/>
                    <a:pt x="22341" y="4080"/>
                  </a:cubicBezTo>
                  <a:close/>
                  <a:moveTo>
                    <a:pt x="22911" y="4708"/>
                  </a:moveTo>
                  <a:lnTo>
                    <a:pt x="22483" y="5050"/>
                  </a:lnTo>
                  <a:cubicBezTo>
                    <a:pt x="22512" y="5079"/>
                    <a:pt x="22569" y="5136"/>
                    <a:pt x="22598" y="5193"/>
                  </a:cubicBezTo>
                  <a:lnTo>
                    <a:pt x="23026" y="4851"/>
                  </a:lnTo>
                  <a:cubicBezTo>
                    <a:pt x="22997" y="4822"/>
                    <a:pt x="22968" y="4765"/>
                    <a:pt x="22911" y="4708"/>
                  </a:cubicBezTo>
                  <a:close/>
                  <a:moveTo>
                    <a:pt x="2910" y="4765"/>
                  </a:moveTo>
                  <a:lnTo>
                    <a:pt x="2768" y="4908"/>
                  </a:lnTo>
                  <a:lnTo>
                    <a:pt x="3196" y="5222"/>
                  </a:lnTo>
                  <a:cubicBezTo>
                    <a:pt x="3224" y="5136"/>
                    <a:pt x="3281" y="5108"/>
                    <a:pt x="3310" y="5079"/>
                  </a:cubicBezTo>
                  <a:lnTo>
                    <a:pt x="2910" y="4765"/>
                  </a:lnTo>
                  <a:close/>
                  <a:moveTo>
                    <a:pt x="23482" y="5421"/>
                  </a:moveTo>
                  <a:lnTo>
                    <a:pt x="23054" y="5707"/>
                  </a:lnTo>
                  <a:cubicBezTo>
                    <a:pt x="23083" y="5764"/>
                    <a:pt x="23140" y="5821"/>
                    <a:pt x="23168" y="5849"/>
                  </a:cubicBezTo>
                  <a:lnTo>
                    <a:pt x="23596" y="5564"/>
                  </a:lnTo>
                  <a:cubicBezTo>
                    <a:pt x="23568" y="5536"/>
                    <a:pt x="23539" y="5478"/>
                    <a:pt x="23482" y="5421"/>
                  </a:cubicBezTo>
                  <a:close/>
                  <a:moveTo>
                    <a:pt x="2368" y="5478"/>
                  </a:moveTo>
                  <a:cubicBezTo>
                    <a:pt x="2340" y="5507"/>
                    <a:pt x="2311" y="5564"/>
                    <a:pt x="2283" y="5650"/>
                  </a:cubicBezTo>
                  <a:lnTo>
                    <a:pt x="2711" y="5935"/>
                  </a:lnTo>
                  <a:cubicBezTo>
                    <a:pt x="2739" y="5906"/>
                    <a:pt x="2768" y="5821"/>
                    <a:pt x="2796" y="5792"/>
                  </a:cubicBezTo>
                  <a:lnTo>
                    <a:pt x="2368" y="5478"/>
                  </a:lnTo>
                  <a:close/>
                  <a:moveTo>
                    <a:pt x="23967" y="6192"/>
                  </a:moveTo>
                  <a:lnTo>
                    <a:pt x="23539" y="6477"/>
                  </a:lnTo>
                  <a:cubicBezTo>
                    <a:pt x="23539" y="6506"/>
                    <a:pt x="23568" y="6563"/>
                    <a:pt x="23596" y="6620"/>
                  </a:cubicBezTo>
                  <a:lnTo>
                    <a:pt x="24053" y="6334"/>
                  </a:lnTo>
                  <a:cubicBezTo>
                    <a:pt x="24024" y="6277"/>
                    <a:pt x="23996" y="6220"/>
                    <a:pt x="23967" y="6192"/>
                  </a:cubicBezTo>
                  <a:close/>
                  <a:moveTo>
                    <a:pt x="1883" y="6220"/>
                  </a:moveTo>
                  <a:cubicBezTo>
                    <a:pt x="1855" y="6249"/>
                    <a:pt x="1855" y="6334"/>
                    <a:pt x="1798" y="6391"/>
                  </a:cubicBezTo>
                  <a:lnTo>
                    <a:pt x="2254" y="6648"/>
                  </a:lnTo>
                  <a:cubicBezTo>
                    <a:pt x="2254" y="6620"/>
                    <a:pt x="2311" y="6534"/>
                    <a:pt x="2340" y="6506"/>
                  </a:cubicBezTo>
                  <a:lnTo>
                    <a:pt x="1883" y="6220"/>
                  </a:lnTo>
                  <a:close/>
                  <a:moveTo>
                    <a:pt x="24424" y="6962"/>
                  </a:moveTo>
                  <a:lnTo>
                    <a:pt x="23967" y="7219"/>
                  </a:lnTo>
                  <a:cubicBezTo>
                    <a:pt x="23996" y="7247"/>
                    <a:pt x="23996" y="7333"/>
                    <a:pt x="24024" y="7362"/>
                  </a:cubicBezTo>
                  <a:lnTo>
                    <a:pt x="24481" y="7105"/>
                  </a:lnTo>
                  <a:cubicBezTo>
                    <a:pt x="24481" y="7076"/>
                    <a:pt x="24452" y="6991"/>
                    <a:pt x="24424" y="6962"/>
                  </a:cubicBezTo>
                  <a:close/>
                  <a:moveTo>
                    <a:pt x="1455" y="6991"/>
                  </a:moveTo>
                  <a:cubicBezTo>
                    <a:pt x="1427" y="7048"/>
                    <a:pt x="1427" y="7105"/>
                    <a:pt x="1370" y="7133"/>
                  </a:cubicBezTo>
                  <a:lnTo>
                    <a:pt x="1826" y="7390"/>
                  </a:lnTo>
                  <a:cubicBezTo>
                    <a:pt x="1883" y="7362"/>
                    <a:pt x="1883" y="7276"/>
                    <a:pt x="1912" y="7247"/>
                  </a:cubicBezTo>
                  <a:lnTo>
                    <a:pt x="1455" y="6991"/>
                  </a:lnTo>
                  <a:close/>
                  <a:moveTo>
                    <a:pt x="1056" y="7790"/>
                  </a:moveTo>
                  <a:cubicBezTo>
                    <a:pt x="1056" y="7847"/>
                    <a:pt x="1027" y="7904"/>
                    <a:pt x="999" y="7932"/>
                  </a:cubicBezTo>
                  <a:lnTo>
                    <a:pt x="1484" y="8132"/>
                  </a:lnTo>
                  <a:cubicBezTo>
                    <a:pt x="1512" y="8103"/>
                    <a:pt x="1512" y="8046"/>
                    <a:pt x="1569" y="7989"/>
                  </a:cubicBezTo>
                  <a:lnTo>
                    <a:pt x="1056" y="7790"/>
                  </a:lnTo>
                  <a:close/>
                  <a:moveTo>
                    <a:pt x="24823" y="7790"/>
                  </a:moveTo>
                  <a:lnTo>
                    <a:pt x="24309" y="7989"/>
                  </a:lnTo>
                  <a:cubicBezTo>
                    <a:pt x="24338" y="8046"/>
                    <a:pt x="24338" y="8103"/>
                    <a:pt x="24395" y="8189"/>
                  </a:cubicBezTo>
                  <a:lnTo>
                    <a:pt x="24880" y="7961"/>
                  </a:lnTo>
                  <a:cubicBezTo>
                    <a:pt x="24852" y="7904"/>
                    <a:pt x="24852" y="7847"/>
                    <a:pt x="24823" y="7790"/>
                  </a:cubicBezTo>
                  <a:close/>
                  <a:moveTo>
                    <a:pt x="25137" y="8617"/>
                  </a:moveTo>
                  <a:lnTo>
                    <a:pt x="24623" y="8788"/>
                  </a:lnTo>
                  <a:cubicBezTo>
                    <a:pt x="24623" y="8845"/>
                    <a:pt x="24680" y="8902"/>
                    <a:pt x="24709" y="8959"/>
                  </a:cubicBezTo>
                  <a:lnTo>
                    <a:pt x="25194" y="8788"/>
                  </a:lnTo>
                  <a:cubicBezTo>
                    <a:pt x="25165" y="8703"/>
                    <a:pt x="25165" y="8674"/>
                    <a:pt x="25137" y="8617"/>
                  </a:cubicBezTo>
                  <a:close/>
                  <a:moveTo>
                    <a:pt x="742" y="8646"/>
                  </a:moveTo>
                  <a:cubicBezTo>
                    <a:pt x="742" y="8674"/>
                    <a:pt x="713" y="8760"/>
                    <a:pt x="656" y="8817"/>
                  </a:cubicBezTo>
                  <a:lnTo>
                    <a:pt x="1170" y="8988"/>
                  </a:lnTo>
                  <a:cubicBezTo>
                    <a:pt x="1198" y="8931"/>
                    <a:pt x="1198" y="8902"/>
                    <a:pt x="1227" y="8817"/>
                  </a:cubicBezTo>
                  <a:lnTo>
                    <a:pt x="742" y="8646"/>
                  </a:lnTo>
                  <a:close/>
                  <a:moveTo>
                    <a:pt x="25394" y="9473"/>
                  </a:moveTo>
                  <a:lnTo>
                    <a:pt x="24880" y="9616"/>
                  </a:lnTo>
                  <a:cubicBezTo>
                    <a:pt x="24909" y="9673"/>
                    <a:pt x="24909" y="9701"/>
                    <a:pt x="24909" y="9787"/>
                  </a:cubicBezTo>
                  <a:lnTo>
                    <a:pt x="25422" y="9644"/>
                  </a:lnTo>
                  <a:cubicBezTo>
                    <a:pt x="25422" y="9559"/>
                    <a:pt x="25394" y="9530"/>
                    <a:pt x="25394" y="9473"/>
                  </a:cubicBezTo>
                  <a:close/>
                  <a:moveTo>
                    <a:pt x="485" y="9501"/>
                  </a:moveTo>
                  <a:cubicBezTo>
                    <a:pt x="457" y="9530"/>
                    <a:pt x="457" y="9616"/>
                    <a:pt x="457" y="9673"/>
                  </a:cubicBezTo>
                  <a:lnTo>
                    <a:pt x="942" y="9815"/>
                  </a:lnTo>
                  <a:cubicBezTo>
                    <a:pt x="942" y="9758"/>
                    <a:pt x="999" y="9701"/>
                    <a:pt x="999" y="9644"/>
                  </a:cubicBezTo>
                  <a:lnTo>
                    <a:pt x="485" y="9501"/>
                  </a:lnTo>
                  <a:close/>
                  <a:moveTo>
                    <a:pt x="285" y="10357"/>
                  </a:moveTo>
                  <a:cubicBezTo>
                    <a:pt x="228" y="10415"/>
                    <a:pt x="228" y="10443"/>
                    <a:pt x="200" y="10529"/>
                  </a:cubicBezTo>
                  <a:lnTo>
                    <a:pt x="742" y="10643"/>
                  </a:lnTo>
                  <a:cubicBezTo>
                    <a:pt x="742" y="10557"/>
                    <a:pt x="770" y="10529"/>
                    <a:pt x="770" y="10443"/>
                  </a:cubicBezTo>
                  <a:lnTo>
                    <a:pt x="285" y="10357"/>
                  </a:lnTo>
                  <a:close/>
                  <a:moveTo>
                    <a:pt x="25593" y="10357"/>
                  </a:moveTo>
                  <a:lnTo>
                    <a:pt x="25108" y="10443"/>
                  </a:lnTo>
                  <a:lnTo>
                    <a:pt x="25108" y="10643"/>
                  </a:lnTo>
                  <a:lnTo>
                    <a:pt x="25622" y="10529"/>
                  </a:lnTo>
                  <a:cubicBezTo>
                    <a:pt x="25622" y="10443"/>
                    <a:pt x="25593" y="10415"/>
                    <a:pt x="25593" y="10357"/>
                  </a:cubicBezTo>
                  <a:close/>
                  <a:moveTo>
                    <a:pt x="25765" y="11213"/>
                  </a:moveTo>
                  <a:lnTo>
                    <a:pt x="25251" y="11270"/>
                  </a:lnTo>
                  <a:cubicBezTo>
                    <a:pt x="25251" y="11356"/>
                    <a:pt x="25251" y="11385"/>
                    <a:pt x="25280" y="11470"/>
                  </a:cubicBezTo>
                  <a:lnTo>
                    <a:pt x="25822" y="11385"/>
                  </a:lnTo>
                  <a:cubicBezTo>
                    <a:pt x="25765" y="11328"/>
                    <a:pt x="25765" y="11270"/>
                    <a:pt x="25765" y="11213"/>
                  </a:cubicBezTo>
                  <a:close/>
                  <a:moveTo>
                    <a:pt x="86" y="11242"/>
                  </a:moveTo>
                  <a:cubicBezTo>
                    <a:pt x="86" y="11328"/>
                    <a:pt x="86" y="11356"/>
                    <a:pt x="57" y="11413"/>
                  </a:cubicBezTo>
                  <a:lnTo>
                    <a:pt x="599" y="11499"/>
                  </a:lnTo>
                  <a:cubicBezTo>
                    <a:pt x="628" y="11413"/>
                    <a:pt x="628" y="11385"/>
                    <a:pt x="628" y="11328"/>
                  </a:cubicBezTo>
                  <a:lnTo>
                    <a:pt x="86" y="11242"/>
                  </a:lnTo>
                  <a:close/>
                  <a:moveTo>
                    <a:pt x="25850" y="12098"/>
                  </a:moveTo>
                  <a:lnTo>
                    <a:pt x="25308" y="12126"/>
                  </a:lnTo>
                  <a:lnTo>
                    <a:pt x="25308" y="12326"/>
                  </a:lnTo>
                  <a:lnTo>
                    <a:pt x="25850" y="12269"/>
                  </a:lnTo>
                  <a:lnTo>
                    <a:pt x="25850" y="12098"/>
                  </a:lnTo>
                  <a:close/>
                  <a:moveTo>
                    <a:pt x="29" y="12126"/>
                  </a:moveTo>
                  <a:lnTo>
                    <a:pt x="29" y="12326"/>
                  </a:lnTo>
                  <a:lnTo>
                    <a:pt x="571" y="12355"/>
                  </a:lnTo>
                  <a:lnTo>
                    <a:pt x="571" y="12155"/>
                  </a:lnTo>
                  <a:lnTo>
                    <a:pt x="29" y="12126"/>
                  </a:lnTo>
                  <a:close/>
                  <a:moveTo>
                    <a:pt x="25337" y="12982"/>
                  </a:moveTo>
                  <a:lnTo>
                    <a:pt x="25337" y="13182"/>
                  </a:lnTo>
                  <a:lnTo>
                    <a:pt x="25879" y="13182"/>
                  </a:lnTo>
                  <a:lnTo>
                    <a:pt x="25879" y="12982"/>
                  </a:lnTo>
                  <a:close/>
                  <a:moveTo>
                    <a:pt x="0" y="13039"/>
                  </a:moveTo>
                  <a:lnTo>
                    <a:pt x="0" y="13211"/>
                  </a:lnTo>
                  <a:lnTo>
                    <a:pt x="514" y="13211"/>
                  </a:lnTo>
                  <a:lnTo>
                    <a:pt x="514" y="13039"/>
                  </a:lnTo>
                  <a:close/>
                  <a:moveTo>
                    <a:pt x="571" y="13895"/>
                  </a:moveTo>
                  <a:lnTo>
                    <a:pt x="29" y="13924"/>
                  </a:lnTo>
                  <a:lnTo>
                    <a:pt x="29" y="14095"/>
                  </a:lnTo>
                  <a:lnTo>
                    <a:pt x="571" y="14067"/>
                  </a:lnTo>
                  <a:lnTo>
                    <a:pt x="571" y="13895"/>
                  </a:lnTo>
                  <a:close/>
                  <a:moveTo>
                    <a:pt x="25308" y="13895"/>
                  </a:moveTo>
                  <a:lnTo>
                    <a:pt x="25308" y="14067"/>
                  </a:lnTo>
                  <a:lnTo>
                    <a:pt x="25850" y="14095"/>
                  </a:lnTo>
                  <a:lnTo>
                    <a:pt x="25850" y="13924"/>
                  </a:lnTo>
                  <a:lnTo>
                    <a:pt x="25308" y="13895"/>
                  </a:lnTo>
                  <a:close/>
                  <a:moveTo>
                    <a:pt x="656" y="14723"/>
                  </a:moveTo>
                  <a:lnTo>
                    <a:pt x="143" y="14808"/>
                  </a:lnTo>
                  <a:cubicBezTo>
                    <a:pt x="143" y="14894"/>
                    <a:pt x="143" y="14923"/>
                    <a:pt x="171" y="14980"/>
                  </a:cubicBezTo>
                  <a:lnTo>
                    <a:pt x="713" y="14923"/>
                  </a:lnTo>
                  <a:cubicBezTo>
                    <a:pt x="656" y="14837"/>
                    <a:pt x="656" y="14808"/>
                    <a:pt x="656" y="14723"/>
                  </a:cubicBezTo>
                  <a:close/>
                  <a:moveTo>
                    <a:pt x="25194" y="14723"/>
                  </a:moveTo>
                  <a:cubicBezTo>
                    <a:pt x="25194" y="14780"/>
                    <a:pt x="25194" y="14837"/>
                    <a:pt x="25165" y="14923"/>
                  </a:cubicBezTo>
                  <a:lnTo>
                    <a:pt x="25708" y="14980"/>
                  </a:lnTo>
                  <a:cubicBezTo>
                    <a:pt x="25736" y="14923"/>
                    <a:pt x="25736" y="14894"/>
                    <a:pt x="25736" y="14808"/>
                  </a:cubicBezTo>
                  <a:lnTo>
                    <a:pt x="25194" y="14723"/>
                  </a:lnTo>
                  <a:close/>
                  <a:moveTo>
                    <a:pt x="25051" y="15550"/>
                  </a:moveTo>
                  <a:cubicBezTo>
                    <a:pt x="25051" y="15636"/>
                    <a:pt x="25023" y="15664"/>
                    <a:pt x="25023" y="15750"/>
                  </a:cubicBezTo>
                  <a:lnTo>
                    <a:pt x="25536" y="15836"/>
                  </a:lnTo>
                  <a:cubicBezTo>
                    <a:pt x="25536" y="15779"/>
                    <a:pt x="25565" y="15750"/>
                    <a:pt x="25565" y="15664"/>
                  </a:cubicBezTo>
                  <a:lnTo>
                    <a:pt x="25051" y="15550"/>
                  </a:lnTo>
                  <a:close/>
                  <a:moveTo>
                    <a:pt x="770" y="15607"/>
                  </a:moveTo>
                  <a:lnTo>
                    <a:pt x="285" y="15693"/>
                  </a:lnTo>
                  <a:cubicBezTo>
                    <a:pt x="314" y="15779"/>
                    <a:pt x="314" y="15807"/>
                    <a:pt x="314" y="15893"/>
                  </a:cubicBezTo>
                  <a:lnTo>
                    <a:pt x="799" y="15779"/>
                  </a:lnTo>
                  <a:cubicBezTo>
                    <a:pt x="799" y="15693"/>
                    <a:pt x="770" y="15664"/>
                    <a:pt x="770" y="15607"/>
                  </a:cubicBezTo>
                  <a:close/>
                  <a:moveTo>
                    <a:pt x="1027" y="16406"/>
                  </a:moveTo>
                  <a:lnTo>
                    <a:pt x="514" y="16549"/>
                  </a:lnTo>
                  <a:cubicBezTo>
                    <a:pt x="514" y="16635"/>
                    <a:pt x="571" y="16663"/>
                    <a:pt x="571" y="16749"/>
                  </a:cubicBezTo>
                  <a:lnTo>
                    <a:pt x="1056" y="16606"/>
                  </a:lnTo>
                  <a:cubicBezTo>
                    <a:pt x="1056" y="16520"/>
                    <a:pt x="1027" y="16492"/>
                    <a:pt x="1027" y="16406"/>
                  </a:cubicBezTo>
                  <a:close/>
                  <a:moveTo>
                    <a:pt x="24852" y="16406"/>
                  </a:moveTo>
                  <a:cubicBezTo>
                    <a:pt x="24852" y="16463"/>
                    <a:pt x="24823" y="16520"/>
                    <a:pt x="24823" y="16606"/>
                  </a:cubicBezTo>
                  <a:lnTo>
                    <a:pt x="25308" y="16749"/>
                  </a:lnTo>
                  <a:cubicBezTo>
                    <a:pt x="25308" y="16663"/>
                    <a:pt x="25337" y="16635"/>
                    <a:pt x="25337" y="16549"/>
                  </a:cubicBezTo>
                  <a:lnTo>
                    <a:pt x="24852" y="16406"/>
                  </a:lnTo>
                  <a:close/>
                  <a:moveTo>
                    <a:pt x="1313" y="17234"/>
                  </a:moveTo>
                  <a:lnTo>
                    <a:pt x="799" y="17405"/>
                  </a:lnTo>
                  <a:cubicBezTo>
                    <a:pt x="799" y="17491"/>
                    <a:pt x="856" y="17519"/>
                    <a:pt x="885" y="17548"/>
                  </a:cubicBezTo>
                  <a:lnTo>
                    <a:pt x="1370" y="17376"/>
                  </a:lnTo>
                  <a:cubicBezTo>
                    <a:pt x="1341" y="17348"/>
                    <a:pt x="1341" y="17262"/>
                    <a:pt x="1313" y="17234"/>
                  </a:cubicBezTo>
                  <a:close/>
                  <a:moveTo>
                    <a:pt x="24566" y="17205"/>
                  </a:moveTo>
                  <a:cubicBezTo>
                    <a:pt x="24566" y="17262"/>
                    <a:pt x="24538" y="17319"/>
                    <a:pt x="24538" y="17376"/>
                  </a:cubicBezTo>
                  <a:lnTo>
                    <a:pt x="24994" y="17548"/>
                  </a:lnTo>
                  <a:cubicBezTo>
                    <a:pt x="25023" y="17491"/>
                    <a:pt x="25023" y="17462"/>
                    <a:pt x="25051" y="17376"/>
                  </a:cubicBezTo>
                  <a:lnTo>
                    <a:pt x="24566" y="17205"/>
                  </a:lnTo>
                  <a:close/>
                  <a:moveTo>
                    <a:pt x="1598" y="18033"/>
                  </a:moveTo>
                  <a:lnTo>
                    <a:pt x="1141" y="18232"/>
                  </a:lnTo>
                  <a:lnTo>
                    <a:pt x="1198" y="18375"/>
                  </a:lnTo>
                  <a:lnTo>
                    <a:pt x="1655" y="18175"/>
                  </a:lnTo>
                  <a:lnTo>
                    <a:pt x="1598" y="18033"/>
                  </a:lnTo>
                  <a:close/>
                  <a:moveTo>
                    <a:pt x="24252" y="18033"/>
                  </a:moveTo>
                  <a:cubicBezTo>
                    <a:pt x="24252" y="18061"/>
                    <a:pt x="24195" y="18118"/>
                    <a:pt x="24167" y="18204"/>
                  </a:cubicBezTo>
                  <a:lnTo>
                    <a:pt x="24623" y="18404"/>
                  </a:lnTo>
                  <a:cubicBezTo>
                    <a:pt x="24680" y="18346"/>
                    <a:pt x="24680" y="18318"/>
                    <a:pt x="24709" y="18232"/>
                  </a:cubicBezTo>
                  <a:lnTo>
                    <a:pt x="24252" y="18033"/>
                  </a:lnTo>
                  <a:close/>
                  <a:moveTo>
                    <a:pt x="23881" y="18774"/>
                  </a:moveTo>
                  <a:cubicBezTo>
                    <a:pt x="23853" y="18832"/>
                    <a:pt x="23824" y="18889"/>
                    <a:pt x="23824" y="18917"/>
                  </a:cubicBezTo>
                  <a:lnTo>
                    <a:pt x="24281" y="19174"/>
                  </a:lnTo>
                  <a:cubicBezTo>
                    <a:pt x="24281" y="19117"/>
                    <a:pt x="24309" y="19060"/>
                    <a:pt x="24338" y="19031"/>
                  </a:cubicBezTo>
                  <a:lnTo>
                    <a:pt x="23881" y="18774"/>
                  </a:lnTo>
                  <a:close/>
                  <a:moveTo>
                    <a:pt x="1997" y="18803"/>
                  </a:moveTo>
                  <a:lnTo>
                    <a:pt x="1512" y="19060"/>
                  </a:lnTo>
                  <a:cubicBezTo>
                    <a:pt x="1512" y="19088"/>
                    <a:pt x="1569" y="19174"/>
                    <a:pt x="1598" y="19202"/>
                  </a:cubicBezTo>
                  <a:lnTo>
                    <a:pt x="2054" y="18946"/>
                  </a:lnTo>
                  <a:cubicBezTo>
                    <a:pt x="2054" y="18917"/>
                    <a:pt x="2026" y="18832"/>
                    <a:pt x="1997" y="18803"/>
                  </a:cubicBezTo>
                  <a:close/>
                  <a:moveTo>
                    <a:pt x="23454" y="19516"/>
                  </a:moveTo>
                  <a:cubicBezTo>
                    <a:pt x="23425" y="19602"/>
                    <a:pt x="23396" y="19630"/>
                    <a:pt x="23396" y="19659"/>
                  </a:cubicBezTo>
                  <a:lnTo>
                    <a:pt x="23824" y="19944"/>
                  </a:lnTo>
                  <a:cubicBezTo>
                    <a:pt x="23853" y="19916"/>
                    <a:pt x="23881" y="19830"/>
                    <a:pt x="23910" y="19802"/>
                  </a:cubicBezTo>
                  <a:lnTo>
                    <a:pt x="23454" y="19516"/>
                  </a:lnTo>
                  <a:close/>
                  <a:moveTo>
                    <a:pt x="2425" y="19545"/>
                  </a:moveTo>
                  <a:lnTo>
                    <a:pt x="1997" y="19830"/>
                  </a:lnTo>
                  <a:cubicBezTo>
                    <a:pt x="2026" y="19887"/>
                    <a:pt x="2054" y="19944"/>
                    <a:pt x="2083" y="19973"/>
                  </a:cubicBezTo>
                  <a:lnTo>
                    <a:pt x="2511" y="19687"/>
                  </a:lnTo>
                  <a:cubicBezTo>
                    <a:pt x="2482" y="19659"/>
                    <a:pt x="2454" y="19573"/>
                    <a:pt x="2425" y="19545"/>
                  </a:cubicBezTo>
                  <a:close/>
                  <a:moveTo>
                    <a:pt x="22968" y="20230"/>
                  </a:moveTo>
                  <a:cubicBezTo>
                    <a:pt x="22911" y="20315"/>
                    <a:pt x="22883" y="20344"/>
                    <a:pt x="22854" y="20372"/>
                  </a:cubicBezTo>
                  <a:lnTo>
                    <a:pt x="23282" y="20686"/>
                  </a:lnTo>
                  <a:cubicBezTo>
                    <a:pt x="23311" y="20658"/>
                    <a:pt x="23339" y="20601"/>
                    <a:pt x="23396" y="20543"/>
                  </a:cubicBezTo>
                  <a:lnTo>
                    <a:pt x="22968" y="20230"/>
                  </a:lnTo>
                  <a:close/>
                  <a:moveTo>
                    <a:pt x="2910" y="20258"/>
                  </a:moveTo>
                  <a:lnTo>
                    <a:pt x="2482" y="20601"/>
                  </a:lnTo>
                  <a:cubicBezTo>
                    <a:pt x="2511" y="20629"/>
                    <a:pt x="2539" y="20686"/>
                    <a:pt x="2596" y="20743"/>
                  </a:cubicBezTo>
                  <a:lnTo>
                    <a:pt x="3024" y="20401"/>
                  </a:lnTo>
                  <a:cubicBezTo>
                    <a:pt x="2996" y="20372"/>
                    <a:pt x="2939" y="20287"/>
                    <a:pt x="2910" y="20258"/>
                  </a:cubicBezTo>
                  <a:close/>
                  <a:moveTo>
                    <a:pt x="22455" y="20914"/>
                  </a:moveTo>
                  <a:cubicBezTo>
                    <a:pt x="22426" y="20943"/>
                    <a:pt x="22398" y="21028"/>
                    <a:pt x="22341" y="21028"/>
                  </a:cubicBezTo>
                  <a:lnTo>
                    <a:pt x="22740" y="21371"/>
                  </a:lnTo>
                  <a:cubicBezTo>
                    <a:pt x="22769" y="21342"/>
                    <a:pt x="22826" y="21257"/>
                    <a:pt x="22854" y="21228"/>
                  </a:cubicBezTo>
                  <a:lnTo>
                    <a:pt x="22455" y="20914"/>
                  </a:lnTo>
                  <a:close/>
                  <a:moveTo>
                    <a:pt x="3452" y="20943"/>
                  </a:moveTo>
                  <a:lnTo>
                    <a:pt x="3053" y="21314"/>
                  </a:lnTo>
                  <a:cubicBezTo>
                    <a:pt x="3082" y="21342"/>
                    <a:pt x="3110" y="21399"/>
                    <a:pt x="3167" y="21456"/>
                  </a:cubicBezTo>
                  <a:lnTo>
                    <a:pt x="3567" y="21086"/>
                  </a:lnTo>
                  <a:cubicBezTo>
                    <a:pt x="3509" y="21028"/>
                    <a:pt x="3481" y="20971"/>
                    <a:pt x="3452" y="20943"/>
                  </a:cubicBezTo>
                  <a:close/>
                  <a:moveTo>
                    <a:pt x="4023" y="21542"/>
                  </a:moveTo>
                  <a:lnTo>
                    <a:pt x="3624" y="21884"/>
                  </a:lnTo>
                  <a:lnTo>
                    <a:pt x="3766" y="22027"/>
                  </a:lnTo>
                  <a:lnTo>
                    <a:pt x="4137" y="21656"/>
                  </a:lnTo>
                  <a:lnTo>
                    <a:pt x="4023" y="21542"/>
                  </a:lnTo>
                  <a:close/>
                  <a:moveTo>
                    <a:pt x="21884" y="21542"/>
                  </a:moveTo>
                  <a:cubicBezTo>
                    <a:pt x="21827" y="21599"/>
                    <a:pt x="21770" y="21628"/>
                    <a:pt x="21770" y="21685"/>
                  </a:cubicBezTo>
                  <a:lnTo>
                    <a:pt x="22141" y="22056"/>
                  </a:lnTo>
                  <a:lnTo>
                    <a:pt x="22284" y="21913"/>
                  </a:lnTo>
                  <a:lnTo>
                    <a:pt x="21884" y="21542"/>
                  </a:lnTo>
                  <a:close/>
                  <a:moveTo>
                    <a:pt x="4622" y="22170"/>
                  </a:moveTo>
                  <a:lnTo>
                    <a:pt x="4280" y="22541"/>
                  </a:lnTo>
                  <a:cubicBezTo>
                    <a:pt x="4337" y="22598"/>
                    <a:pt x="4365" y="22626"/>
                    <a:pt x="4423" y="22655"/>
                  </a:cubicBezTo>
                  <a:lnTo>
                    <a:pt x="4765" y="22255"/>
                  </a:lnTo>
                  <a:cubicBezTo>
                    <a:pt x="4708" y="22227"/>
                    <a:pt x="4651" y="22198"/>
                    <a:pt x="4622" y="22170"/>
                  </a:cubicBezTo>
                  <a:close/>
                  <a:moveTo>
                    <a:pt x="21257" y="22170"/>
                  </a:moveTo>
                  <a:cubicBezTo>
                    <a:pt x="21199" y="22198"/>
                    <a:pt x="21171" y="22227"/>
                    <a:pt x="21114" y="22255"/>
                  </a:cubicBezTo>
                  <a:lnTo>
                    <a:pt x="21456" y="22655"/>
                  </a:lnTo>
                  <a:cubicBezTo>
                    <a:pt x="21513" y="22626"/>
                    <a:pt x="21570" y="22598"/>
                    <a:pt x="21599" y="22541"/>
                  </a:cubicBezTo>
                  <a:lnTo>
                    <a:pt x="21257" y="22170"/>
                  </a:lnTo>
                  <a:close/>
                  <a:moveTo>
                    <a:pt x="20600" y="22683"/>
                  </a:moveTo>
                  <a:cubicBezTo>
                    <a:pt x="20572" y="22740"/>
                    <a:pt x="20486" y="22769"/>
                    <a:pt x="20458" y="22797"/>
                  </a:cubicBezTo>
                  <a:lnTo>
                    <a:pt x="20771" y="23225"/>
                  </a:lnTo>
                  <a:cubicBezTo>
                    <a:pt x="20829" y="23197"/>
                    <a:pt x="20886" y="23168"/>
                    <a:pt x="20914" y="23111"/>
                  </a:cubicBezTo>
                  <a:lnTo>
                    <a:pt x="20600" y="22683"/>
                  </a:lnTo>
                  <a:close/>
                  <a:moveTo>
                    <a:pt x="5278" y="22740"/>
                  </a:moveTo>
                  <a:lnTo>
                    <a:pt x="4936" y="23168"/>
                  </a:lnTo>
                  <a:cubicBezTo>
                    <a:pt x="4993" y="23197"/>
                    <a:pt x="5050" y="23225"/>
                    <a:pt x="5079" y="23254"/>
                  </a:cubicBezTo>
                  <a:lnTo>
                    <a:pt x="5421" y="22826"/>
                  </a:lnTo>
                  <a:cubicBezTo>
                    <a:pt x="5364" y="22797"/>
                    <a:pt x="5307" y="22769"/>
                    <a:pt x="5278" y="22740"/>
                  </a:cubicBezTo>
                  <a:close/>
                  <a:moveTo>
                    <a:pt x="5992" y="23225"/>
                  </a:moveTo>
                  <a:lnTo>
                    <a:pt x="5706" y="23653"/>
                  </a:lnTo>
                  <a:cubicBezTo>
                    <a:pt x="5735" y="23682"/>
                    <a:pt x="5792" y="23739"/>
                    <a:pt x="5849" y="23768"/>
                  </a:cubicBezTo>
                  <a:lnTo>
                    <a:pt x="6134" y="23340"/>
                  </a:lnTo>
                  <a:cubicBezTo>
                    <a:pt x="6077" y="23311"/>
                    <a:pt x="6020" y="23254"/>
                    <a:pt x="5992" y="23225"/>
                  </a:cubicBezTo>
                  <a:close/>
                  <a:moveTo>
                    <a:pt x="19887" y="23225"/>
                  </a:moveTo>
                  <a:cubicBezTo>
                    <a:pt x="19858" y="23225"/>
                    <a:pt x="19830" y="23254"/>
                    <a:pt x="19744" y="23340"/>
                  </a:cubicBezTo>
                  <a:lnTo>
                    <a:pt x="20030" y="23768"/>
                  </a:lnTo>
                  <a:cubicBezTo>
                    <a:pt x="20058" y="23739"/>
                    <a:pt x="20144" y="23682"/>
                    <a:pt x="20172" y="23653"/>
                  </a:cubicBezTo>
                  <a:lnTo>
                    <a:pt x="19887" y="23225"/>
                  </a:lnTo>
                  <a:close/>
                  <a:moveTo>
                    <a:pt x="6705" y="23653"/>
                  </a:moveTo>
                  <a:lnTo>
                    <a:pt x="6448" y="24110"/>
                  </a:lnTo>
                  <a:cubicBezTo>
                    <a:pt x="6477" y="24110"/>
                    <a:pt x="6534" y="24167"/>
                    <a:pt x="6591" y="24196"/>
                  </a:cubicBezTo>
                  <a:lnTo>
                    <a:pt x="6848" y="23739"/>
                  </a:lnTo>
                  <a:cubicBezTo>
                    <a:pt x="6791" y="23739"/>
                    <a:pt x="6734" y="23682"/>
                    <a:pt x="6705" y="23653"/>
                  </a:cubicBezTo>
                  <a:close/>
                  <a:moveTo>
                    <a:pt x="19174" y="23653"/>
                  </a:moveTo>
                  <a:cubicBezTo>
                    <a:pt x="19145" y="23682"/>
                    <a:pt x="19060" y="23739"/>
                    <a:pt x="19031" y="23739"/>
                  </a:cubicBezTo>
                  <a:lnTo>
                    <a:pt x="19288" y="24196"/>
                  </a:lnTo>
                  <a:cubicBezTo>
                    <a:pt x="19316" y="24196"/>
                    <a:pt x="19402" y="24138"/>
                    <a:pt x="19430" y="24110"/>
                  </a:cubicBezTo>
                  <a:lnTo>
                    <a:pt x="19174" y="23653"/>
                  </a:lnTo>
                  <a:close/>
                  <a:moveTo>
                    <a:pt x="7475" y="24081"/>
                  </a:moveTo>
                  <a:lnTo>
                    <a:pt x="7219" y="24538"/>
                  </a:lnTo>
                  <a:cubicBezTo>
                    <a:pt x="7304" y="24595"/>
                    <a:pt x="7333" y="24595"/>
                    <a:pt x="7418" y="24624"/>
                  </a:cubicBezTo>
                  <a:lnTo>
                    <a:pt x="7618" y="24167"/>
                  </a:lnTo>
                  <a:cubicBezTo>
                    <a:pt x="7590" y="24110"/>
                    <a:pt x="7504" y="24110"/>
                    <a:pt x="7475" y="24081"/>
                  </a:cubicBezTo>
                  <a:close/>
                  <a:moveTo>
                    <a:pt x="18432" y="24081"/>
                  </a:moveTo>
                  <a:cubicBezTo>
                    <a:pt x="18346" y="24081"/>
                    <a:pt x="18318" y="24110"/>
                    <a:pt x="18289" y="24167"/>
                  </a:cubicBezTo>
                  <a:lnTo>
                    <a:pt x="18489" y="24624"/>
                  </a:lnTo>
                  <a:cubicBezTo>
                    <a:pt x="18575" y="24566"/>
                    <a:pt x="18603" y="24566"/>
                    <a:pt x="18689" y="24538"/>
                  </a:cubicBezTo>
                  <a:lnTo>
                    <a:pt x="18432" y="24081"/>
                  </a:lnTo>
                  <a:close/>
                  <a:moveTo>
                    <a:pt x="17604" y="24395"/>
                  </a:moveTo>
                  <a:cubicBezTo>
                    <a:pt x="17576" y="24452"/>
                    <a:pt x="17490" y="24452"/>
                    <a:pt x="17462" y="24481"/>
                  </a:cubicBezTo>
                  <a:lnTo>
                    <a:pt x="17633" y="24966"/>
                  </a:lnTo>
                  <a:cubicBezTo>
                    <a:pt x="17719" y="24937"/>
                    <a:pt x="17747" y="24937"/>
                    <a:pt x="17833" y="24909"/>
                  </a:cubicBezTo>
                  <a:lnTo>
                    <a:pt x="17604" y="24395"/>
                  </a:lnTo>
                  <a:close/>
                  <a:moveTo>
                    <a:pt x="8274" y="24452"/>
                  </a:moveTo>
                  <a:lnTo>
                    <a:pt x="8046" y="24937"/>
                  </a:lnTo>
                  <a:cubicBezTo>
                    <a:pt x="8132" y="24966"/>
                    <a:pt x="8160" y="24966"/>
                    <a:pt x="8217" y="25023"/>
                  </a:cubicBezTo>
                  <a:lnTo>
                    <a:pt x="8417" y="24509"/>
                  </a:lnTo>
                  <a:cubicBezTo>
                    <a:pt x="8360" y="24481"/>
                    <a:pt x="8303" y="24481"/>
                    <a:pt x="8274" y="24452"/>
                  </a:cubicBezTo>
                  <a:close/>
                  <a:moveTo>
                    <a:pt x="9045" y="24738"/>
                  </a:moveTo>
                  <a:lnTo>
                    <a:pt x="8902" y="25194"/>
                  </a:lnTo>
                  <a:cubicBezTo>
                    <a:pt x="8988" y="25223"/>
                    <a:pt x="9016" y="25251"/>
                    <a:pt x="9073" y="25251"/>
                  </a:cubicBezTo>
                  <a:lnTo>
                    <a:pt x="9216" y="24766"/>
                  </a:lnTo>
                  <a:cubicBezTo>
                    <a:pt x="9159" y="24766"/>
                    <a:pt x="9130" y="24766"/>
                    <a:pt x="9045" y="24738"/>
                  </a:cubicBezTo>
                  <a:close/>
                  <a:moveTo>
                    <a:pt x="16863" y="24766"/>
                  </a:moveTo>
                  <a:cubicBezTo>
                    <a:pt x="16777" y="24766"/>
                    <a:pt x="16748" y="24795"/>
                    <a:pt x="16691" y="24795"/>
                  </a:cubicBezTo>
                  <a:lnTo>
                    <a:pt x="16863" y="25337"/>
                  </a:lnTo>
                  <a:cubicBezTo>
                    <a:pt x="16920" y="25308"/>
                    <a:pt x="16977" y="25308"/>
                    <a:pt x="17034" y="25251"/>
                  </a:cubicBezTo>
                  <a:lnTo>
                    <a:pt x="16863" y="24766"/>
                  </a:lnTo>
                  <a:close/>
                  <a:moveTo>
                    <a:pt x="9872" y="24966"/>
                  </a:moveTo>
                  <a:lnTo>
                    <a:pt x="9758" y="25480"/>
                  </a:lnTo>
                  <a:cubicBezTo>
                    <a:pt x="9844" y="25480"/>
                    <a:pt x="9872" y="25508"/>
                    <a:pt x="9929" y="25508"/>
                  </a:cubicBezTo>
                  <a:lnTo>
                    <a:pt x="10043" y="25023"/>
                  </a:lnTo>
                  <a:cubicBezTo>
                    <a:pt x="9986" y="25023"/>
                    <a:pt x="9929" y="24966"/>
                    <a:pt x="9872" y="24966"/>
                  </a:cubicBezTo>
                  <a:close/>
                  <a:moveTo>
                    <a:pt x="16007" y="24966"/>
                  </a:moveTo>
                  <a:cubicBezTo>
                    <a:pt x="15921" y="24966"/>
                    <a:pt x="15892" y="25023"/>
                    <a:pt x="15835" y="25023"/>
                  </a:cubicBezTo>
                  <a:lnTo>
                    <a:pt x="15978" y="25508"/>
                  </a:lnTo>
                  <a:cubicBezTo>
                    <a:pt x="16035" y="25508"/>
                    <a:pt x="16064" y="25480"/>
                    <a:pt x="16149" y="25480"/>
                  </a:cubicBezTo>
                  <a:lnTo>
                    <a:pt x="16007" y="24966"/>
                  </a:lnTo>
                  <a:close/>
                  <a:moveTo>
                    <a:pt x="10728" y="25166"/>
                  </a:moveTo>
                  <a:lnTo>
                    <a:pt x="10643" y="25679"/>
                  </a:lnTo>
                  <a:cubicBezTo>
                    <a:pt x="10728" y="25679"/>
                    <a:pt x="10757" y="25736"/>
                    <a:pt x="10814" y="25736"/>
                  </a:cubicBezTo>
                  <a:lnTo>
                    <a:pt x="10899" y="25194"/>
                  </a:lnTo>
                  <a:cubicBezTo>
                    <a:pt x="10814" y="25194"/>
                    <a:pt x="10785" y="25166"/>
                    <a:pt x="10728" y="25166"/>
                  </a:cubicBezTo>
                  <a:close/>
                  <a:moveTo>
                    <a:pt x="15179" y="25166"/>
                  </a:moveTo>
                  <a:cubicBezTo>
                    <a:pt x="15094" y="25166"/>
                    <a:pt x="15065" y="25194"/>
                    <a:pt x="15008" y="25194"/>
                  </a:cubicBezTo>
                  <a:lnTo>
                    <a:pt x="15094" y="25736"/>
                  </a:lnTo>
                  <a:cubicBezTo>
                    <a:pt x="15179" y="25736"/>
                    <a:pt x="15208" y="25679"/>
                    <a:pt x="15293" y="25679"/>
                  </a:cubicBezTo>
                  <a:lnTo>
                    <a:pt x="15179" y="25166"/>
                  </a:lnTo>
                  <a:close/>
                  <a:moveTo>
                    <a:pt x="11584" y="25251"/>
                  </a:moveTo>
                  <a:lnTo>
                    <a:pt x="11556" y="25793"/>
                  </a:lnTo>
                  <a:cubicBezTo>
                    <a:pt x="11613" y="25822"/>
                    <a:pt x="11641" y="25822"/>
                    <a:pt x="11727" y="25822"/>
                  </a:cubicBezTo>
                  <a:lnTo>
                    <a:pt x="11755" y="25280"/>
                  </a:lnTo>
                  <a:cubicBezTo>
                    <a:pt x="11698" y="25251"/>
                    <a:pt x="11641" y="25251"/>
                    <a:pt x="11584" y="25251"/>
                  </a:cubicBezTo>
                  <a:close/>
                  <a:moveTo>
                    <a:pt x="14323" y="25251"/>
                  </a:moveTo>
                  <a:cubicBezTo>
                    <a:pt x="14266" y="25308"/>
                    <a:pt x="14209" y="25308"/>
                    <a:pt x="14152" y="25308"/>
                  </a:cubicBezTo>
                  <a:lnTo>
                    <a:pt x="14209" y="25822"/>
                  </a:lnTo>
                  <a:cubicBezTo>
                    <a:pt x="14295" y="25793"/>
                    <a:pt x="14323" y="25793"/>
                    <a:pt x="14409" y="25793"/>
                  </a:cubicBezTo>
                  <a:lnTo>
                    <a:pt x="14323" y="25251"/>
                  </a:lnTo>
                  <a:close/>
                  <a:moveTo>
                    <a:pt x="12440" y="25337"/>
                  </a:moveTo>
                  <a:lnTo>
                    <a:pt x="12440" y="25879"/>
                  </a:lnTo>
                  <a:lnTo>
                    <a:pt x="12611" y="25879"/>
                  </a:lnTo>
                  <a:lnTo>
                    <a:pt x="12611" y="25337"/>
                  </a:lnTo>
                  <a:close/>
                  <a:moveTo>
                    <a:pt x="13296" y="25337"/>
                  </a:moveTo>
                  <a:lnTo>
                    <a:pt x="13325" y="25879"/>
                  </a:lnTo>
                  <a:lnTo>
                    <a:pt x="13496" y="25879"/>
                  </a:lnTo>
                  <a:lnTo>
                    <a:pt x="13467" y="25337"/>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2" name="Google Shape;492;p16"/>
          <p:cNvSpPr/>
          <p:nvPr/>
        </p:nvSpPr>
        <p:spPr>
          <a:xfrm>
            <a:off x="1282350" y="4643625"/>
            <a:ext cx="2400533" cy="203422"/>
          </a:xfrm>
          <a:custGeom>
            <a:rect b="b" l="l" r="r" t="t"/>
            <a:pathLst>
              <a:path extrusionOk="0" h="3040" w="28299">
                <a:moveTo>
                  <a:pt x="0" y="0"/>
                </a:moveTo>
                <a:lnTo>
                  <a:pt x="0" y="3040"/>
                </a:lnTo>
                <a:lnTo>
                  <a:pt x="638" y="3040"/>
                </a:lnTo>
                <a:lnTo>
                  <a:pt x="638" y="0"/>
                </a:lnTo>
                <a:close/>
                <a:moveTo>
                  <a:pt x="1246" y="0"/>
                </a:moveTo>
                <a:lnTo>
                  <a:pt x="1246" y="3040"/>
                </a:lnTo>
                <a:lnTo>
                  <a:pt x="1885" y="3040"/>
                </a:lnTo>
                <a:lnTo>
                  <a:pt x="1885" y="0"/>
                </a:lnTo>
                <a:close/>
                <a:moveTo>
                  <a:pt x="2493" y="0"/>
                </a:moveTo>
                <a:lnTo>
                  <a:pt x="2493" y="3040"/>
                </a:lnTo>
                <a:lnTo>
                  <a:pt x="3131" y="3040"/>
                </a:lnTo>
                <a:lnTo>
                  <a:pt x="3131" y="0"/>
                </a:lnTo>
                <a:close/>
                <a:moveTo>
                  <a:pt x="3739" y="0"/>
                </a:moveTo>
                <a:lnTo>
                  <a:pt x="3739" y="3040"/>
                </a:lnTo>
                <a:lnTo>
                  <a:pt x="4408" y="3040"/>
                </a:lnTo>
                <a:lnTo>
                  <a:pt x="4408" y="0"/>
                </a:lnTo>
                <a:close/>
                <a:moveTo>
                  <a:pt x="5015" y="0"/>
                </a:moveTo>
                <a:lnTo>
                  <a:pt x="5015" y="3040"/>
                </a:lnTo>
                <a:lnTo>
                  <a:pt x="5654" y="3040"/>
                </a:lnTo>
                <a:lnTo>
                  <a:pt x="5654" y="0"/>
                </a:lnTo>
                <a:close/>
                <a:moveTo>
                  <a:pt x="6262" y="0"/>
                </a:moveTo>
                <a:lnTo>
                  <a:pt x="6262" y="3040"/>
                </a:lnTo>
                <a:lnTo>
                  <a:pt x="6900" y="3040"/>
                </a:lnTo>
                <a:lnTo>
                  <a:pt x="6900" y="0"/>
                </a:lnTo>
                <a:close/>
                <a:moveTo>
                  <a:pt x="7538" y="0"/>
                </a:moveTo>
                <a:lnTo>
                  <a:pt x="7538" y="3040"/>
                </a:lnTo>
                <a:lnTo>
                  <a:pt x="8207" y="3040"/>
                </a:lnTo>
                <a:lnTo>
                  <a:pt x="8207" y="0"/>
                </a:lnTo>
                <a:close/>
                <a:moveTo>
                  <a:pt x="8815" y="0"/>
                </a:moveTo>
                <a:lnTo>
                  <a:pt x="8815" y="3040"/>
                </a:lnTo>
                <a:lnTo>
                  <a:pt x="9453" y="3040"/>
                </a:lnTo>
                <a:lnTo>
                  <a:pt x="9453" y="0"/>
                </a:lnTo>
                <a:close/>
                <a:moveTo>
                  <a:pt x="10061" y="0"/>
                </a:moveTo>
                <a:lnTo>
                  <a:pt x="10061" y="3040"/>
                </a:lnTo>
                <a:lnTo>
                  <a:pt x="10699" y="3040"/>
                </a:lnTo>
                <a:lnTo>
                  <a:pt x="10699" y="0"/>
                </a:lnTo>
                <a:close/>
                <a:moveTo>
                  <a:pt x="11307" y="0"/>
                </a:moveTo>
                <a:lnTo>
                  <a:pt x="11307" y="3040"/>
                </a:lnTo>
                <a:lnTo>
                  <a:pt x="11946" y="3040"/>
                </a:lnTo>
                <a:lnTo>
                  <a:pt x="11946" y="0"/>
                </a:lnTo>
                <a:close/>
                <a:moveTo>
                  <a:pt x="12554" y="0"/>
                </a:moveTo>
                <a:lnTo>
                  <a:pt x="12554" y="3040"/>
                </a:lnTo>
                <a:lnTo>
                  <a:pt x="13222" y="3040"/>
                </a:lnTo>
                <a:lnTo>
                  <a:pt x="13222" y="0"/>
                </a:lnTo>
                <a:close/>
                <a:moveTo>
                  <a:pt x="13830" y="0"/>
                </a:moveTo>
                <a:lnTo>
                  <a:pt x="13830" y="3040"/>
                </a:lnTo>
                <a:lnTo>
                  <a:pt x="14468" y="3040"/>
                </a:lnTo>
                <a:lnTo>
                  <a:pt x="14468" y="0"/>
                </a:lnTo>
                <a:close/>
                <a:moveTo>
                  <a:pt x="15076" y="0"/>
                </a:moveTo>
                <a:lnTo>
                  <a:pt x="15076" y="3040"/>
                </a:lnTo>
                <a:lnTo>
                  <a:pt x="15715" y="3040"/>
                </a:lnTo>
                <a:lnTo>
                  <a:pt x="15715" y="0"/>
                </a:lnTo>
                <a:close/>
                <a:moveTo>
                  <a:pt x="16323" y="0"/>
                </a:moveTo>
                <a:lnTo>
                  <a:pt x="16323" y="3040"/>
                </a:lnTo>
                <a:lnTo>
                  <a:pt x="16961" y="3040"/>
                </a:lnTo>
                <a:lnTo>
                  <a:pt x="16961" y="0"/>
                </a:lnTo>
                <a:close/>
                <a:moveTo>
                  <a:pt x="17569" y="0"/>
                </a:moveTo>
                <a:lnTo>
                  <a:pt x="17569" y="3040"/>
                </a:lnTo>
                <a:lnTo>
                  <a:pt x="18238" y="3040"/>
                </a:lnTo>
                <a:lnTo>
                  <a:pt x="18238" y="0"/>
                </a:lnTo>
                <a:close/>
                <a:moveTo>
                  <a:pt x="18876" y="0"/>
                </a:moveTo>
                <a:lnTo>
                  <a:pt x="18876" y="3040"/>
                </a:lnTo>
                <a:lnTo>
                  <a:pt x="19514" y="3040"/>
                </a:lnTo>
                <a:lnTo>
                  <a:pt x="19514" y="0"/>
                </a:lnTo>
                <a:close/>
                <a:moveTo>
                  <a:pt x="20122" y="0"/>
                </a:moveTo>
                <a:lnTo>
                  <a:pt x="20122" y="3040"/>
                </a:lnTo>
                <a:lnTo>
                  <a:pt x="20760" y="3040"/>
                </a:lnTo>
                <a:lnTo>
                  <a:pt x="20760" y="0"/>
                </a:lnTo>
                <a:close/>
                <a:moveTo>
                  <a:pt x="21368" y="0"/>
                </a:moveTo>
                <a:lnTo>
                  <a:pt x="21368" y="3040"/>
                </a:lnTo>
                <a:lnTo>
                  <a:pt x="22037" y="3040"/>
                </a:lnTo>
                <a:lnTo>
                  <a:pt x="22037" y="0"/>
                </a:lnTo>
                <a:close/>
                <a:moveTo>
                  <a:pt x="22645" y="0"/>
                </a:moveTo>
                <a:lnTo>
                  <a:pt x="22645" y="3040"/>
                </a:lnTo>
                <a:lnTo>
                  <a:pt x="23283" y="3040"/>
                </a:lnTo>
                <a:lnTo>
                  <a:pt x="23283" y="0"/>
                </a:lnTo>
                <a:close/>
                <a:moveTo>
                  <a:pt x="23891" y="0"/>
                </a:moveTo>
                <a:lnTo>
                  <a:pt x="23891" y="3040"/>
                </a:lnTo>
                <a:lnTo>
                  <a:pt x="24529" y="3040"/>
                </a:lnTo>
                <a:lnTo>
                  <a:pt x="24529" y="0"/>
                </a:lnTo>
                <a:close/>
                <a:moveTo>
                  <a:pt x="25137" y="0"/>
                </a:moveTo>
                <a:lnTo>
                  <a:pt x="25137" y="3040"/>
                </a:lnTo>
                <a:lnTo>
                  <a:pt x="25776" y="3040"/>
                </a:lnTo>
                <a:lnTo>
                  <a:pt x="25776" y="0"/>
                </a:lnTo>
                <a:close/>
                <a:moveTo>
                  <a:pt x="26384" y="0"/>
                </a:moveTo>
                <a:lnTo>
                  <a:pt x="26384" y="3040"/>
                </a:lnTo>
                <a:lnTo>
                  <a:pt x="27052" y="3040"/>
                </a:lnTo>
                <a:lnTo>
                  <a:pt x="27052" y="0"/>
                </a:lnTo>
                <a:close/>
                <a:moveTo>
                  <a:pt x="27660" y="0"/>
                </a:moveTo>
                <a:lnTo>
                  <a:pt x="27660" y="3040"/>
                </a:lnTo>
                <a:lnTo>
                  <a:pt x="28299" y="3040"/>
                </a:lnTo>
                <a:lnTo>
                  <a:pt x="282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3" name="Google Shape;493;p16"/>
          <p:cNvGrpSpPr/>
          <p:nvPr/>
        </p:nvGrpSpPr>
        <p:grpSpPr>
          <a:xfrm>
            <a:off x="4311112" y="-518162"/>
            <a:ext cx="521776" cy="1475725"/>
            <a:chOff x="8331250" y="3748200"/>
            <a:chExt cx="521776" cy="1475725"/>
          </a:xfrm>
        </p:grpSpPr>
        <p:sp>
          <p:nvSpPr>
            <p:cNvPr id="494" name="Google Shape;494;p16"/>
            <p:cNvSpPr/>
            <p:nvPr/>
          </p:nvSpPr>
          <p:spPr>
            <a:xfrm>
              <a:off x="8331250" y="3748200"/>
              <a:ext cx="194335" cy="1066710"/>
            </a:xfrm>
            <a:custGeom>
              <a:rect b="b" l="l" r="r" t="t"/>
              <a:pathLst>
                <a:path extrusionOk="0" h="7509" w="1368">
                  <a:moveTo>
                    <a:pt x="0" y="1"/>
                  </a:moveTo>
                  <a:lnTo>
                    <a:pt x="0" y="7509"/>
                  </a:lnTo>
                  <a:lnTo>
                    <a:pt x="1368" y="7509"/>
                  </a:lnTo>
                  <a:lnTo>
                    <a:pt x="136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16"/>
            <p:cNvSpPr/>
            <p:nvPr/>
          </p:nvSpPr>
          <p:spPr>
            <a:xfrm>
              <a:off x="8658691" y="4157215"/>
              <a:ext cx="194335" cy="1066710"/>
            </a:xfrm>
            <a:custGeom>
              <a:rect b="b" l="l" r="r" t="t"/>
              <a:pathLst>
                <a:path extrusionOk="0" h="7509" w="1368">
                  <a:moveTo>
                    <a:pt x="0" y="0"/>
                  </a:moveTo>
                  <a:lnTo>
                    <a:pt x="0" y="7508"/>
                  </a:lnTo>
                  <a:lnTo>
                    <a:pt x="1368" y="7508"/>
                  </a:lnTo>
                  <a:lnTo>
                    <a:pt x="136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6" name="Google Shape;496;p16"/>
          <p:cNvGrpSpPr/>
          <p:nvPr/>
        </p:nvGrpSpPr>
        <p:grpSpPr>
          <a:xfrm>
            <a:off x="736275" y="487139"/>
            <a:ext cx="1468465" cy="620362"/>
            <a:chOff x="2156900" y="1398050"/>
            <a:chExt cx="763275" cy="322450"/>
          </a:xfrm>
        </p:grpSpPr>
        <p:sp>
          <p:nvSpPr>
            <p:cNvPr id="497" name="Google Shape;497;p16"/>
            <p:cNvSpPr/>
            <p:nvPr/>
          </p:nvSpPr>
          <p:spPr>
            <a:xfrm>
              <a:off x="2817425" y="1618475"/>
              <a:ext cx="29975" cy="28550"/>
            </a:xfrm>
            <a:custGeom>
              <a:rect b="b" l="l" r="r" t="t"/>
              <a:pathLst>
                <a:path extrusionOk="0" h="1142" w="1199">
                  <a:moveTo>
                    <a:pt x="571" y="0"/>
                  </a:moveTo>
                  <a:cubicBezTo>
                    <a:pt x="257" y="0"/>
                    <a:pt x="0" y="257"/>
                    <a:pt x="0" y="571"/>
                  </a:cubicBezTo>
                  <a:cubicBezTo>
                    <a:pt x="0" y="628"/>
                    <a:pt x="0" y="713"/>
                    <a:pt x="29" y="771"/>
                  </a:cubicBezTo>
                  <a:cubicBezTo>
                    <a:pt x="115" y="999"/>
                    <a:pt x="343" y="1141"/>
                    <a:pt x="571" y="1141"/>
                  </a:cubicBezTo>
                  <a:cubicBezTo>
                    <a:pt x="828" y="1141"/>
                    <a:pt x="1056" y="999"/>
                    <a:pt x="1113" y="771"/>
                  </a:cubicBezTo>
                  <a:cubicBezTo>
                    <a:pt x="1142" y="713"/>
                    <a:pt x="1142" y="628"/>
                    <a:pt x="1142" y="571"/>
                  </a:cubicBezTo>
                  <a:cubicBezTo>
                    <a:pt x="1199" y="285"/>
                    <a:pt x="913" y="0"/>
                    <a:pt x="57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16"/>
            <p:cNvSpPr/>
            <p:nvPr/>
          </p:nvSpPr>
          <p:spPr>
            <a:xfrm>
              <a:off x="2817425" y="1471525"/>
              <a:ext cx="29975" cy="29275"/>
            </a:xfrm>
            <a:custGeom>
              <a:rect b="b" l="l" r="r" t="t"/>
              <a:pathLst>
                <a:path extrusionOk="0" h="1171" w="1199">
                  <a:moveTo>
                    <a:pt x="571" y="1"/>
                  </a:moveTo>
                  <a:cubicBezTo>
                    <a:pt x="257" y="1"/>
                    <a:pt x="0" y="229"/>
                    <a:pt x="0" y="571"/>
                  </a:cubicBezTo>
                  <a:cubicBezTo>
                    <a:pt x="0" y="885"/>
                    <a:pt x="257" y="1170"/>
                    <a:pt x="571" y="1170"/>
                  </a:cubicBezTo>
                  <a:cubicBezTo>
                    <a:pt x="885" y="1170"/>
                    <a:pt x="1142" y="914"/>
                    <a:pt x="1142" y="571"/>
                  </a:cubicBezTo>
                  <a:cubicBezTo>
                    <a:pt x="1199" y="286"/>
                    <a:pt x="913" y="1"/>
                    <a:pt x="57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16"/>
            <p:cNvSpPr/>
            <p:nvPr/>
          </p:nvSpPr>
          <p:spPr>
            <a:xfrm>
              <a:off x="2744675" y="1545000"/>
              <a:ext cx="28550" cy="28550"/>
            </a:xfrm>
            <a:custGeom>
              <a:rect b="b" l="l" r="r" t="t"/>
              <a:pathLst>
                <a:path extrusionOk="0" h="1142" w="1142">
                  <a:moveTo>
                    <a:pt x="571" y="0"/>
                  </a:moveTo>
                  <a:cubicBezTo>
                    <a:pt x="257" y="0"/>
                    <a:pt x="0" y="257"/>
                    <a:pt x="0" y="571"/>
                  </a:cubicBezTo>
                  <a:cubicBezTo>
                    <a:pt x="0" y="913"/>
                    <a:pt x="228" y="1142"/>
                    <a:pt x="571" y="1142"/>
                  </a:cubicBezTo>
                  <a:cubicBezTo>
                    <a:pt x="885" y="1142"/>
                    <a:pt x="1141" y="885"/>
                    <a:pt x="1141" y="571"/>
                  </a:cubicBezTo>
                  <a:cubicBezTo>
                    <a:pt x="1141" y="257"/>
                    <a:pt x="885" y="0"/>
                    <a:pt x="57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16"/>
            <p:cNvSpPr/>
            <p:nvPr/>
          </p:nvSpPr>
          <p:spPr>
            <a:xfrm>
              <a:off x="2891600" y="1545000"/>
              <a:ext cx="28575" cy="28550"/>
            </a:xfrm>
            <a:custGeom>
              <a:rect b="b" l="l" r="r" t="t"/>
              <a:pathLst>
                <a:path extrusionOk="0" h="1142" w="1143">
                  <a:moveTo>
                    <a:pt x="571" y="0"/>
                  </a:moveTo>
                  <a:cubicBezTo>
                    <a:pt x="258" y="0"/>
                    <a:pt x="1" y="257"/>
                    <a:pt x="1" y="571"/>
                  </a:cubicBezTo>
                  <a:cubicBezTo>
                    <a:pt x="1" y="913"/>
                    <a:pt x="258" y="1142"/>
                    <a:pt x="571" y="1142"/>
                  </a:cubicBezTo>
                  <a:cubicBezTo>
                    <a:pt x="885" y="1142"/>
                    <a:pt x="1142" y="885"/>
                    <a:pt x="1142" y="571"/>
                  </a:cubicBezTo>
                  <a:cubicBezTo>
                    <a:pt x="1142" y="257"/>
                    <a:pt x="885" y="0"/>
                    <a:pt x="57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16"/>
            <p:cNvSpPr/>
            <p:nvPr/>
          </p:nvSpPr>
          <p:spPr>
            <a:xfrm>
              <a:off x="2744675" y="1398050"/>
              <a:ext cx="28550" cy="28550"/>
            </a:xfrm>
            <a:custGeom>
              <a:rect b="b" l="l" r="r" t="t"/>
              <a:pathLst>
                <a:path extrusionOk="0" h="1142" w="1142">
                  <a:moveTo>
                    <a:pt x="571" y="1"/>
                  </a:moveTo>
                  <a:cubicBezTo>
                    <a:pt x="257" y="1"/>
                    <a:pt x="0" y="258"/>
                    <a:pt x="0" y="571"/>
                  </a:cubicBezTo>
                  <a:cubicBezTo>
                    <a:pt x="0" y="885"/>
                    <a:pt x="228" y="1142"/>
                    <a:pt x="571" y="1142"/>
                  </a:cubicBezTo>
                  <a:cubicBezTo>
                    <a:pt x="885" y="1142"/>
                    <a:pt x="1141" y="885"/>
                    <a:pt x="1141" y="571"/>
                  </a:cubicBezTo>
                  <a:cubicBezTo>
                    <a:pt x="1141" y="258"/>
                    <a:pt x="885" y="1"/>
                    <a:pt x="57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16"/>
            <p:cNvSpPr/>
            <p:nvPr/>
          </p:nvSpPr>
          <p:spPr>
            <a:xfrm>
              <a:off x="2891600" y="1398050"/>
              <a:ext cx="28575" cy="28550"/>
            </a:xfrm>
            <a:custGeom>
              <a:rect b="b" l="l" r="r" t="t"/>
              <a:pathLst>
                <a:path extrusionOk="0" h="1142" w="1143">
                  <a:moveTo>
                    <a:pt x="571" y="1"/>
                  </a:moveTo>
                  <a:cubicBezTo>
                    <a:pt x="258" y="1"/>
                    <a:pt x="1" y="258"/>
                    <a:pt x="1" y="571"/>
                  </a:cubicBezTo>
                  <a:cubicBezTo>
                    <a:pt x="1" y="885"/>
                    <a:pt x="258" y="1142"/>
                    <a:pt x="571" y="1142"/>
                  </a:cubicBezTo>
                  <a:cubicBezTo>
                    <a:pt x="885" y="1142"/>
                    <a:pt x="1142" y="885"/>
                    <a:pt x="1142" y="571"/>
                  </a:cubicBezTo>
                  <a:cubicBezTo>
                    <a:pt x="1142" y="258"/>
                    <a:pt x="885" y="1"/>
                    <a:pt x="57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16"/>
            <p:cNvSpPr/>
            <p:nvPr/>
          </p:nvSpPr>
          <p:spPr>
            <a:xfrm>
              <a:off x="2670475" y="1618475"/>
              <a:ext cx="29275" cy="28550"/>
            </a:xfrm>
            <a:custGeom>
              <a:rect b="b" l="l" r="r" t="t"/>
              <a:pathLst>
                <a:path extrusionOk="0" h="1142" w="1171">
                  <a:moveTo>
                    <a:pt x="571" y="0"/>
                  </a:moveTo>
                  <a:cubicBezTo>
                    <a:pt x="258" y="0"/>
                    <a:pt x="1" y="257"/>
                    <a:pt x="1" y="571"/>
                  </a:cubicBezTo>
                  <a:cubicBezTo>
                    <a:pt x="1" y="628"/>
                    <a:pt x="1" y="713"/>
                    <a:pt x="29" y="771"/>
                  </a:cubicBezTo>
                  <a:cubicBezTo>
                    <a:pt x="143" y="999"/>
                    <a:pt x="315" y="1141"/>
                    <a:pt x="571" y="1141"/>
                  </a:cubicBezTo>
                  <a:cubicBezTo>
                    <a:pt x="828" y="1141"/>
                    <a:pt x="1028" y="999"/>
                    <a:pt x="1114" y="771"/>
                  </a:cubicBezTo>
                  <a:cubicBezTo>
                    <a:pt x="1142" y="713"/>
                    <a:pt x="1142" y="628"/>
                    <a:pt x="1142" y="571"/>
                  </a:cubicBezTo>
                  <a:cubicBezTo>
                    <a:pt x="1171" y="285"/>
                    <a:pt x="914" y="0"/>
                    <a:pt x="57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16"/>
            <p:cNvSpPr/>
            <p:nvPr/>
          </p:nvSpPr>
          <p:spPr>
            <a:xfrm>
              <a:off x="2670475" y="1471525"/>
              <a:ext cx="29275" cy="29275"/>
            </a:xfrm>
            <a:custGeom>
              <a:rect b="b" l="l" r="r" t="t"/>
              <a:pathLst>
                <a:path extrusionOk="0" h="1171" w="1171">
                  <a:moveTo>
                    <a:pt x="571" y="1"/>
                  </a:moveTo>
                  <a:cubicBezTo>
                    <a:pt x="258" y="1"/>
                    <a:pt x="1" y="229"/>
                    <a:pt x="1" y="571"/>
                  </a:cubicBezTo>
                  <a:cubicBezTo>
                    <a:pt x="1" y="885"/>
                    <a:pt x="258" y="1170"/>
                    <a:pt x="571" y="1170"/>
                  </a:cubicBezTo>
                  <a:cubicBezTo>
                    <a:pt x="885" y="1170"/>
                    <a:pt x="1142" y="914"/>
                    <a:pt x="1142" y="571"/>
                  </a:cubicBezTo>
                  <a:cubicBezTo>
                    <a:pt x="1171" y="286"/>
                    <a:pt x="914" y="1"/>
                    <a:pt x="57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16"/>
            <p:cNvSpPr/>
            <p:nvPr/>
          </p:nvSpPr>
          <p:spPr>
            <a:xfrm>
              <a:off x="2744675" y="1692650"/>
              <a:ext cx="28550" cy="27850"/>
            </a:xfrm>
            <a:custGeom>
              <a:rect b="b" l="l" r="r" t="t"/>
              <a:pathLst>
                <a:path extrusionOk="0" h="1114" w="1142">
                  <a:moveTo>
                    <a:pt x="571" y="0"/>
                  </a:moveTo>
                  <a:cubicBezTo>
                    <a:pt x="257" y="0"/>
                    <a:pt x="0" y="229"/>
                    <a:pt x="0" y="543"/>
                  </a:cubicBezTo>
                  <a:cubicBezTo>
                    <a:pt x="0" y="885"/>
                    <a:pt x="228" y="1113"/>
                    <a:pt x="571" y="1113"/>
                  </a:cubicBezTo>
                  <a:cubicBezTo>
                    <a:pt x="885" y="1113"/>
                    <a:pt x="1141" y="885"/>
                    <a:pt x="1141" y="543"/>
                  </a:cubicBezTo>
                  <a:cubicBezTo>
                    <a:pt x="1141" y="229"/>
                    <a:pt x="885" y="0"/>
                    <a:pt x="57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16"/>
            <p:cNvSpPr/>
            <p:nvPr/>
          </p:nvSpPr>
          <p:spPr>
            <a:xfrm>
              <a:off x="2891600" y="1692650"/>
              <a:ext cx="28575" cy="27850"/>
            </a:xfrm>
            <a:custGeom>
              <a:rect b="b" l="l" r="r" t="t"/>
              <a:pathLst>
                <a:path extrusionOk="0" h="1114" w="1143">
                  <a:moveTo>
                    <a:pt x="571" y="0"/>
                  </a:moveTo>
                  <a:cubicBezTo>
                    <a:pt x="258" y="0"/>
                    <a:pt x="1" y="229"/>
                    <a:pt x="1" y="543"/>
                  </a:cubicBezTo>
                  <a:cubicBezTo>
                    <a:pt x="1" y="885"/>
                    <a:pt x="258" y="1113"/>
                    <a:pt x="571" y="1113"/>
                  </a:cubicBezTo>
                  <a:cubicBezTo>
                    <a:pt x="885" y="1113"/>
                    <a:pt x="1142" y="885"/>
                    <a:pt x="1142" y="543"/>
                  </a:cubicBezTo>
                  <a:cubicBezTo>
                    <a:pt x="1142" y="229"/>
                    <a:pt x="885" y="0"/>
                    <a:pt x="57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16"/>
            <p:cNvSpPr/>
            <p:nvPr/>
          </p:nvSpPr>
          <p:spPr>
            <a:xfrm>
              <a:off x="2524250" y="1618475"/>
              <a:ext cx="28550" cy="28550"/>
            </a:xfrm>
            <a:custGeom>
              <a:rect b="b" l="l" r="r" t="t"/>
              <a:pathLst>
                <a:path extrusionOk="0" h="1142" w="1142">
                  <a:moveTo>
                    <a:pt x="571" y="0"/>
                  </a:moveTo>
                  <a:cubicBezTo>
                    <a:pt x="258" y="0"/>
                    <a:pt x="1" y="257"/>
                    <a:pt x="1" y="571"/>
                  </a:cubicBezTo>
                  <a:cubicBezTo>
                    <a:pt x="1" y="628"/>
                    <a:pt x="1" y="713"/>
                    <a:pt x="29" y="771"/>
                  </a:cubicBezTo>
                  <a:cubicBezTo>
                    <a:pt x="115" y="999"/>
                    <a:pt x="315" y="1141"/>
                    <a:pt x="571" y="1141"/>
                  </a:cubicBezTo>
                  <a:cubicBezTo>
                    <a:pt x="828" y="1141"/>
                    <a:pt x="1028" y="999"/>
                    <a:pt x="1113" y="771"/>
                  </a:cubicBezTo>
                  <a:cubicBezTo>
                    <a:pt x="1142" y="713"/>
                    <a:pt x="1142" y="628"/>
                    <a:pt x="1142" y="571"/>
                  </a:cubicBezTo>
                  <a:cubicBezTo>
                    <a:pt x="1142" y="285"/>
                    <a:pt x="885" y="0"/>
                    <a:pt x="57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16"/>
            <p:cNvSpPr/>
            <p:nvPr/>
          </p:nvSpPr>
          <p:spPr>
            <a:xfrm>
              <a:off x="2524250" y="1471525"/>
              <a:ext cx="28550" cy="29275"/>
            </a:xfrm>
            <a:custGeom>
              <a:rect b="b" l="l" r="r" t="t"/>
              <a:pathLst>
                <a:path extrusionOk="0" h="1171" w="1142">
                  <a:moveTo>
                    <a:pt x="571" y="1"/>
                  </a:moveTo>
                  <a:cubicBezTo>
                    <a:pt x="258" y="1"/>
                    <a:pt x="1" y="229"/>
                    <a:pt x="1" y="571"/>
                  </a:cubicBezTo>
                  <a:cubicBezTo>
                    <a:pt x="1" y="885"/>
                    <a:pt x="258" y="1170"/>
                    <a:pt x="571" y="1170"/>
                  </a:cubicBezTo>
                  <a:cubicBezTo>
                    <a:pt x="885" y="1170"/>
                    <a:pt x="1142" y="914"/>
                    <a:pt x="1142" y="571"/>
                  </a:cubicBezTo>
                  <a:cubicBezTo>
                    <a:pt x="1142" y="286"/>
                    <a:pt x="885" y="1"/>
                    <a:pt x="57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16"/>
            <p:cNvSpPr/>
            <p:nvPr/>
          </p:nvSpPr>
          <p:spPr>
            <a:xfrm>
              <a:off x="2450075" y="1545000"/>
              <a:ext cx="29975" cy="28550"/>
            </a:xfrm>
            <a:custGeom>
              <a:rect b="b" l="l" r="r" t="t"/>
              <a:pathLst>
                <a:path extrusionOk="0" h="1142" w="1199">
                  <a:moveTo>
                    <a:pt x="571" y="0"/>
                  </a:moveTo>
                  <a:cubicBezTo>
                    <a:pt x="257" y="0"/>
                    <a:pt x="0" y="257"/>
                    <a:pt x="0" y="571"/>
                  </a:cubicBezTo>
                  <a:cubicBezTo>
                    <a:pt x="0" y="913"/>
                    <a:pt x="257" y="1142"/>
                    <a:pt x="571" y="1142"/>
                  </a:cubicBezTo>
                  <a:cubicBezTo>
                    <a:pt x="913" y="1142"/>
                    <a:pt x="1142" y="885"/>
                    <a:pt x="1142" y="571"/>
                  </a:cubicBezTo>
                  <a:cubicBezTo>
                    <a:pt x="1199" y="257"/>
                    <a:pt x="913" y="0"/>
                    <a:pt x="57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16"/>
            <p:cNvSpPr/>
            <p:nvPr/>
          </p:nvSpPr>
          <p:spPr>
            <a:xfrm>
              <a:off x="2597000" y="1545000"/>
              <a:ext cx="30000" cy="28550"/>
            </a:xfrm>
            <a:custGeom>
              <a:rect b="b" l="l" r="r" t="t"/>
              <a:pathLst>
                <a:path extrusionOk="0" h="1142" w="1200">
                  <a:moveTo>
                    <a:pt x="600" y="0"/>
                  </a:moveTo>
                  <a:cubicBezTo>
                    <a:pt x="258" y="0"/>
                    <a:pt x="1" y="257"/>
                    <a:pt x="1" y="571"/>
                  </a:cubicBezTo>
                  <a:cubicBezTo>
                    <a:pt x="1" y="913"/>
                    <a:pt x="258" y="1142"/>
                    <a:pt x="600" y="1142"/>
                  </a:cubicBezTo>
                  <a:cubicBezTo>
                    <a:pt x="914" y="1142"/>
                    <a:pt x="1171" y="885"/>
                    <a:pt x="1171" y="571"/>
                  </a:cubicBezTo>
                  <a:cubicBezTo>
                    <a:pt x="1199" y="257"/>
                    <a:pt x="914" y="0"/>
                    <a:pt x="60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16"/>
            <p:cNvSpPr/>
            <p:nvPr/>
          </p:nvSpPr>
          <p:spPr>
            <a:xfrm>
              <a:off x="2450075" y="1398050"/>
              <a:ext cx="29975" cy="28550"/>
            </a:xfrm>
            <a:custGeom>
              <a:rect b="b" l="l" r="r" t="t"/>
              <a:pathLst>
                <a:path extrusionOk="0" h="1142" w="1199">
                  <a:moveTo>
                    <a:pt x="571" y="1"/>
                  </a:moveTo>
                  <a:cubicBezTo>
                    <a:pt x="257" y="1"/>
                    <a:pt x="0" y="258"/>
                    <a:pt x="0" y="571"/>
                  </a:cubicBezTo>
                  <a:cubicBezTo>
                    <a:pt x="0" y="885"/>
                    <a:pt x="257" y="1142"/>
                    <a:pt x="571" y="1142"/>
                  </a:cubicBezTo>
                  <a:cubicBezTo>
                    <a:pt x="913" y="1142"/>
                    <a:pt x="1142" y="885"/>
                    <a:pt x="1142" y="571"/>
                  </a:cubicBezTo>
                  <a:cubicBezTo>
                    <a:pt x="1199" y="258"/>
                    <a:pt x="913" y="1"/>
                    <a:pt x="57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16"/>
            <p:cNvSpPr/>
            <p:nvPr/>
          </p:nvSpPr>
          <p:spPr>
            <a:xfrm>
              <a:off x="2597000" y="1398050"/>
              <a:ext cx="30000" cy="28550"/>
            </a:xfrm>
            <a:custGeom>
              <a:rect b="b" l="l" r="r" t="t"/>
              <a:pathLst>
                <a:path extrusionOk="0" h="1142" w="1200">
                  <a:moveTo>
                    <a:pt x="600" y="1"/>
                  </a:moveTo>
                  <a:cubicBezTo>
                    <a:pt x="258" y="1"/>
                    <a:pt x="1" y="258"/>
                    <a:pt x="1" y="571"/>
                  </a:cubicBezTo>
                  <a:cubicBezTo>
                    <a:pt x="1" y="885"/>
                    <a:pt x="258" y="1142"/>
                    <a:pt x="600" y="1142"/>
                  </a:cubicBezTo>
                  <a:cubicBezTo>
                    <a:pt x="914" y="1142"/>
                    <a:pt x="1171" y="885"/>
                    <a:pt x="1171" y="571"/>
                  </a:cubicBezTo>
                  <a:cubicBezTo>
                    <a:pt x="1199" y="258"/>
                    <a:pt x="914" y="1"/>
                    <a:pt x="60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16"/>
            <p:cNvSpPr/>
            <p:nvPr/>
          </p:nvSpPr>
          <p:spPr>
            <a:xfrm>
              <a:off x="2377325" y="1618475"/>
              <a:ext cx="28550" cy="28550"/>
            </a:xfrm>
            <a:custGeom>
              <a:rect b="b" l="l" r="r" t="t"/>
              <a:pathLst>
                <a:path extrusionOk="0" h="1142" w="1142">
                  <a:moveTo>
                    <a:pt x="571" y="0"/>
                  </a:moveTo>
                  <a:cubicBezTo>
                    <a:pt x="257" y="0"/>
                    <a:pt x="0" y="257"/>
                    <a:pt x="0" y="571"/>
                  </a:cubicBezTo>
                  <a:cubicBezTo>
                    <a:pt x="0" y="628"/>
                    <a:pt x="0" y="713"/>
                    <a:pt x="29" y="771"/>
                  </a:cubicBezTo>
                  <a:cubicBezTo>
                    <a:pt x="143" y="999"/>
                    <a:pt x="314" y="1141"/>
                    <a:pt x="571" y="1141"/>
                  </a:cubicBezTo>
                  <a:cubicBezTo>
                    <a:pt x="828" y="1141"/>
                    <a:pt x="1027" y="999"/>
                    <a:pt x="1113" y="771"/>
                  </a:cubicBezTo>
                  <a:cubicBezTo>
                    <a:pt x="1141" y="713"/>
                    <a:pt x="1141" y="628"/>
                    <a:pt x="1141" y="571"/>
                  </a:cubicBezTo>
                  <a:cubicBezTo>
                    <a:pt x="1141" y="285"/>
                    <a:pt x="885" y="0"/>
                    <a:pt x="57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16"/>
            <p:cNvSpPr/>
            <p:nvPr/>
          </p:nvSpPr>
          <p:spPr>
            <a:xfrm>
              <a:off x="2377325" y="1471525"/>
              <a:ext cx="28550" cy="29275"/>
            </a:xfrm>
            <a:custGeom>
              <a:rect b="b" l="l" r="r" t="t"/>
              <a:pathLst>
                <a:path extrusionOk="0" h="1171" w="1142">
                  <a:moveTo>
                    <a:pt x="571" y="1"/>
                  </a:moveTo>
                  <a:cubicBezTo>
                    <a:pt x="257" y="1"/>
                    <a:pt x="0" y="229"/>
                    <a:pt x="0" y="571"/>
                  </a:cubicBezTo>
                  <a:cubicBezTo>
                    <a:pt x="0" y="885"/>
                    <a:pt x="257" y="1170"/>
                    <a:pt x="571" y="1170"/>
                  </a:cubicBezTo>
                  <a:cubicBezTo>
                    <a:pt x="885" y="1170"/>
                    <a:pt x="1141" y="914"/>
                    <a:pt x="1141" y="571"/>
                  </a:cubicBezTo>
                  <a:cubicBezTo>
                    <a:pt x="1141" y="286"/>
                    <a:pt x="885" y="1"/>
                    <a:pt x="57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16"/>
            <p:cNvSpPr/>
            <p:nvPr/>
          </p:nvSpPr>
          <p:spPr>
            <a:xfrm>
              <a:off x="2450075" y="1692650"/>
              <a:ext cx="29975" cy="27850"/>
            </a:xfrm>
            <a:custGeom>
              <a:rect b="b" l="l" r="r" t="t"/>
              <a:pathLst>
                <a:path extrusionOk="0" h="1114" w="1199">
                  <a:moveTo>
                    <a:pt x="571" y="0"/>
                  </a:moveTo>
                  <a:cubicBezTo>
                    <a:pt x="257" y="0"/>
                    <a:pt x="0" y="229"/>
                    <a:pt x="0" y="543"/>
                  </a:cubicBezTo>
                  <a:cubicBezTo>
                    <a:pt x="0" y="885"/>
                    <a:pt x="257" y="1113"/>
                    <a:pt x="571" y="1113"/>
                  </a:cubicBezTo>
                  <a:cubicBezTo>
                    <a:pt x="913" y="1113"/>
                    <a:pt x="1142" y="885"/>
                    <a:pt x="1142" y="543"/>
                  </a:cubicBezTo>
                  <a:cubicBezTo>
                    <a:pt x="1199" y="229"/>
                    <a:pt x="913" y="0"/>
                    <a:pt x="57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16"/>
            <p:cNvSpPr/>
            <p:nvPr/>
          </p:nvSpPr>
          <p:spPr>
            <a:xfrm>
              <a:off x="2597000" y="1692650"/>
              <a:ext cx="30000" cy="27850"/>
            </a:xfrm>
            <a:custGeom>
              <a:rect b="b" l="l" r="r" t="t"/>
              <a:pathLst>
                <a:path extrusionOk="0" h="1114" w="1200">
                  <a:moveTo>
                    <a:pt x="600" y="0"/>
                  </a:moveTo>
                  <a:cubicBezTo>
                    <a:pt x="258" y="0"/>
                    <a:pt x="1" y="229"/>
                    <a:pt x="1" y="543"/>
                  </a:cubicBezTo>
                  <a:cubicBezTo>
                    <a:pt x="1" y="885"/>
                    <a:pt x="258" y="1113"/>
                    <a:pt x="600" y="1113"/>
                  </a:cubicBezTo>
                  <a:cubicBezTo>
                    <a:pt x="914" y="1113"/>
                    <a:pt x="1171" y="885"/>
                    <a:pt x="1171" y="543"/>
                  </a:cubicBezTo>
                  <a:cubicBezTo>
                    <a:pt x="1199" y="229"/>
                    <a:pt x="914" y="0"/>
                    <a:pt x="60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16"/>
            <p:cNvSpPr/>
            <p:nvPr/>
          </p:nvSpPr>
          <p:spPr>
            <a:xfrm>
              <a:off x="2230375" y="1618475"/>
              <a:ext cx="29275" cy="28550"/>
            </a:xfrm>
            <a:custGeom>
              <a:rect b="b" l="l" r="r" t="t"/>
              <a:pathLst>
                <a:path extrusionOk="0" h="1142" w="1171">
                  <a:moveTo>
                    <a:pt x="571" y="0"/>
                  </a:moveTo>
                  <a:cubicBezTo>
                    <a:pt x="229" y="0"/>
                    <a:pt x="0" y="257"/>
                    <a:pt x="0" y="571"/>
                  </a:cubicBezTo>
                  <a:cubicBezTo>
                    <a:pt x="0" y="628"/>
                    <a:pt x="0" y="713"/>
                    <a:pt x="29" y="771"/>
                  </a:cubicBezTo>
                  <a:cubicBezTo>
                    <a:pt x="86" y="999"/>
                    <a:pt x="314" y="1141"/>
                    <a:pt x="571" y="1141"/>
                  </a:cubicBezTo>
                  <a:cubicBezTo>
                    <a:pt x="799" y="1141"/>
                    <a:pt x="1028" y="999"/>
                    <a:pt x="1085" y="771"/>
                  </a:cubicBezTo>
                  <a:cubicBezTo>
                    <a:pt x="1142" y="713"/>
                    <a:pt x="1142" y="628"/>
                    <a:pt x="1142" y="571"/>
                  </a:cubicBezTo>
                  <a:cubicBezTo>
                    <a:pt x="1170" y="285"/>
                    <a:pt x="885" y="0"/>
                    <a:pt x="57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16"/>
            <p:cNvSpPr/>
            <p:nvPr/>
          </p:nvSpPr>
          <p:spPr>
            <a:xfrm>
              <a:off x="2230375" y="1471525"/>
              <a:ext cx="29275" cy="29275"/>
            </a:xfrm>
            <a:custGeom>
              <a:rect b="b" l="l" r="r" t="t"/>
              <a:pathLst>
                <a:path extrusionOk="0" h="1171" w="1171">
                  <a:moveTo>
                    <a:pt x="571" y="1"/>
                  </a:moveTo>
                  <a:cubicBezTo>
                    <a:pt x="229" y="1"/>
                    <a:pt x="0" y="229"/>
                    <a:pt x="0" y="571"/>
                  </a:cubicBezTo>
                  <a:cubicBezTo>
                    <a:pt x="0" y="885"/>
                    <a:pt x="229" y="1170"/>
                    <a:pt x="571" y="1170"/>
                  </a:cubicBezTo>
                  <a:cubicBezTo>
                    <a:pt x="885" y="1170"/>
                    <a:pt x="1142" y="914"/>
                    <a:pt x="1142" y="571"/>
                  </a:cubicBezTo>
                  <a:cubicBezTo>
                    <a:pt x="1170" y="286"/>
                    <a:pt x="885" y="1"/>
                    <a:pt x="57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16"/>
            <p:cNvSpPr/>
            <p:nvPr/>
          </p:nvSpPr>
          <p:spPr>
            <a:xfrm>
              <a:off x="2156900" y="1545000"/>
              <a:ext cx="28550" cy="28550"/>
            </a:xfrm>
            <a:custGeom>
              <a:rect b="b" l="l" r="r" t="t"/>
              <a:pathLst>
                <a:path extrusionOk="0" h="1142" w="1142">
                  <a:moveTo>
                    <a:pt x="571" y="0"/>
                  </a:moveTo>
                  <a:cubicBezTo>
                    <a:pt x="257" y="0"/>
                    <a:pt x="1" y="257"/>
                    <a:pt x="1" y="571"/>
                  </a:cubicBezTo>
                  <a:cubicBezTo>
                    <a:pt x="1" y="913"/>
                    <a:pt x="257" y="1142"/>
                    <a:pt x="571" y="1142"/>
                  </a:cubicBezTo>
                  <a:cubicBezTo>
                    <a:pt x="885" y="1142"/>
                    <a:pt x="1142" y="885"/>
                    <a:pt x="1142" y="571"/>
                  </a:cubicBezTo>
                  <a:cubicBezTo>
                    <a:pt x="1142" y="257"/>
                    <a:pt x="885" y="0"/>
                    <a:pt x="57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16"/>
            <p:cNvSpPr/>
            <p:nvPr/>
          </p:nvSpPr>
          <p:spPr>
            <a:xfrm>
              <a:off x="2303125" y="1545000"/>
              <a:ext cx="29275" cy="28550"/>
            </a:xfrm>
            <a:custGeom>
              <a:rect b="b" l="l" r="r" t="t"/>
              <a:pathLst>
                <a:path extrusionOk="0" h="1142" w="1171">
                  <a:moveTo>
                    <a:pt x="571" y="0"/>
                  </a:moveTo>
                  <a:cubicBezTo>
                    <a:pt x="258" y="0"/>
                    <a:pt x="1" y="257"/>
                    <a:pt x="1" y="571"/>
                  </a:cubicBezTo>
                  <a:cubicBezTo>
                    <a:pt x="1" y="913"/>
                    <a:pt x="258" y="1142"/>
                    <a:pt x="571" y="1142"/>
                  </a:cubicBezTo>
                  <a:cubicBezTo>
                    <a:pt x="885" y="1142"/>
                    <a:pt x="1142" y="885"/>
                    <a:pt x="1142" y="571"/>
                  </a:cubicBezTo>
                  <a:cubicBezTo>
                    <a:pt x="1171" y="257"/>
                    <a:pt x="942" y="0"/>
                    <a:pt x="57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16"/>
            <p:cNvSpPr/>
            <p:nvPr/>
          </p:nvSpPr>
          <p:spPr>
            <a:xfrm>
              <a:off x="2156900" y="1398050"/>
              <a:ext cx="28550" cy="28550"/>
            </a:xfrm>
            <a:custGeom>
              <a:rect b="b" l="l" r="r" t="t"/>
              <a:pathLst>
                <a:path extrusionOk="0" h="1142" w="1142">
                  <a:moveTo>
                    <a:pt x="571" y="1"/>
                  </a:moveTo>
                  <a:cubicBezTo>
                    <a:pt x="257" y="1"/>
                    <a:pt x="1" y="258"/>
                    <a:pt x="1" y="571"/>
                  </a:cubicBezTo>
                  <a:cubicBezTo>
                    <a:pt x="1" y="885"/>
                    <a:pt x="257" y="1142"/>
                    <a:pt x="571" y="1142"/>
                  </a:cubicBezTo>
                  <a:cubicBezTo>
                    <a:pt x="885" y="1142"/>
                    <a:pt x="1142" y="885"/>
                    <a:pt x="1142" y="571"/>
                  </a:cubicBezTo>
                  <a:cubicBezTo>
                    <a:pt x="1142" y="258"/>
                    <a:pt x="885" y="1"/>
                    <a:pt x="57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16"/>
            <p:cNvSpPr/>
            <p:nvPr/>
          </p:nvSpPr>
          <p:spPr>
            <a:xfrm>
              <a:off x="2303125" y="1398050"/>
              <a:ext cx="29275" cy="28550"/>
            </a:xfrm>
            <a:custGeom>
              <a:rect b="b" l="l" r="r" t="t"/>
              <a:pathLst>
                <a:path extrusionOk="0" h="1142" w="1171">
                  <a:moveTo>
                    <a:pt x="571" y="1"/>
                  </a:moveTo>
                  <a:cubicBezTo>
                    <a:pt x="258" y="1"/>
                    <a:pt x="1" y="258"/>
                    <a:pt x="1" y="571"/>
                  </a:cubicBezTo>
                  <a:cubicBezTo>
                    <a:pt x="1" y="885"/>
                    <a:pt x="258" y="1142"/>
                    <a:pt x="571" y="1142"/>
                  </a:cubicBezTo>
                  <a:cubicBezTo>
                    <a:pt x="885" y="1142"/>
                    <a:pt x="1142" y="885"/>
                    <a:pt x="1142" y="571"/>
                  </a:cubicBezTo>
                  <a:cubicBezTo>
                    <a:pt x="1171" y="258"/>
                    <a:pt x="942" y="1"/>
                    <a:pt x="57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16"/>
            <p:cNvSpPr/>
            <p:nvPr/>
          </p:nvSpPr>
          <p:spPr>
            <a:xfrm>
              <a:off x="2156900" y="1692650"/>
              <a:ext cx="28550" cy="27850"/>
            </a:xfrm>
            <a:custGeom>
              <a:rect b="b" l="l" r="r" t="t"/>
              <a:pathLst>
                <a:path extrusionOk="0" h="1114" w="1142">
                  <a:moveTo>
                    <a:pt x="571" y="0"/>
                  </a:moveTo>
                  <a:cubicBezTo>
                    <a:pt x="257" y="0"/>
                    <a:pt x="1" y="229"/>
                    <a:pt x="1" y="543"/>
                  </a:cubicBezTo>
                  <a:cubicBezTo>
                    <a:pt x="1" y="885"/>
                    <a:pt x="257" y="1113"/>
                    <a:pt x="571" y="1113"/>
                  </a:cubicBezTo>
                  <a:cubicBezTo>
                    <a:pt x="885" y="1113"/>
                    <a:pt x="1142" y="885"/>
                    <a:pt x="1142" y="543"/>
                  </a:cubicBezTo>
                  <a:cubicBezTo>
                    <a:pt x="1142" y="229"/>
                    <a:pt x="885" y="0"/>
                    <a:pt x="57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16"/>
            <p:cNvSpPr/>
            <p:nvPr/>
          </p:nvSpPr>
          <p:spPr>
            <a:xfrm>
              <a:off x="2303125" y="1692650"/>
              <a:ext cx="29275" cy="27850"/>
            </a:xfrm>
            <a:custGeom>
              <a:rect b="b" l="l" r="r" t="t"/>
              <a:pathLst>
                <a:path extrusionOk="0" h="1114" w="1171">
                  <a:moveTo>
                    <a:pt x="571" y="0"/>
                  </a:moveTo>
                  <a:cubicBezTo>
                    <a:pt x="258" y="0"/>
                    <a:pt x="1" y="229"/>
                    <a:pt x="1" y="543"/>
                  </a:cubicBezTo>
                  <a:cubicBezTo>
                    <a:pt x="1" y="885"/>
                    <a:pt x="258" y="1113"/>
                    <a:pt x="571" y="1113"/>
                  </a:cubicBezTo>
                  <a:cubicBezTo>
                    <a:pt x="885" y="1113"/>
                    <a:pt x="1142" y="885"/>
                    <a:pt x="1142" y="543"/>
                  </a:cubicBezTo>
                  <a:cubicBezTo>
                    <a:pt x="1171" y="229"/>
                    <a:pt x="942" y="0"/>
                    <a:pt x="57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p:cSld name="CUSTOM_24">
    <p:bg>
      <p:bgPr>
        <a:solidFill>
          <a:schemeClr val="dk2"/>
        </a:solidFill>
      </p:bgPr>
    </p:bg>
    <p:spTree>
      <p:nvGrpSpPr>
        <p:cNvPr id="525" name="Shape 525"/>
        <p:cNvGrpSpPr/>
        <p:nvPr/>
      </p:nvGrpSpPr>
      <p:grpSpPr>
        <a:xfrm>
          <a:off x="0" y="0"/>
          <a:ext cx="0" cy="0"/>
          <a:chOff x="0" y="0"/>
          <a:chExt cx="0" cy="0"/>
        </a:xfrm>
      </p:grpSpPr>
      <p:sp>
        <p:nvSpPr>
          <p:cNvPr id="526" name="Google Shape;526;p17"/>
          <p:cNvSpPr txBox="1"/>
          <p:nvPr>
            <p:ph type="title"/>
          </p:nvPr>
        </p:nvSpPr>
        <p:spPr>
          <a:xfrm flipH="1">
            <a:off x="1587450" y="2147125"/>
            <a:ext cx="5969100" cy="1240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4600"/>
            </a:lvl1pPr>
            <a:lvl2pPr lvl="1" rtl="0" algn="r">
              <a:spcBef>
                <a:spcPts val="0"/>
              </a:spcBef>
              <a:spcAft>
                <a:spcPts val="0"/>
              </a:spcAft>
              <a:buSzPts val="3600"/>
              <a:buNone/>
              <a:defRPr sz="3600"/>
            </a:lvl2pPr>
            <a:lvl3pPr lvl="2" rtl="0" algn="r">
              <a:spcBef>
                <a:spcPts val="0"/>
              </a:spcBef>
              <a:spcAft>
                <a:spcPts val="0"/>
              </a:spcAft>
              <a:buSzPts val="3600"/>
              <a:buNone/>
              <a:defRPr sz="3600"/>
            </a:lvl3pPr>
            <a:lvl4pPr lvl="3" rtl="0" algn="r">
              <a:spcBef>
                <a:spcPts val="0"/>
              </a:spcBef>
              <a:spcAft>
                <a:spcPts val="0"/>
              </a:spcAft>
              <a:buSzPts val="3600"/>
              <a:buNone/>
              <a:defRPr sz="3600"/>
            </a:lvl4pPr>
            <a:lvl5pPr lvl="4" rtl="0" algn="r">
              <a:spcBef>
                <a:spcPts val="0"/>
              </a:spcBef>
              <a:spcAft>
                <a:spcPts val="0"/>
              </a:spcAft>
              <a:buSzPts val="3600"/>
              <a:buNone/>
              <a:defRPr sz="3600"/>
            </a:lvl5pPr>
            <a:lvl6pPr lvl="5" rtl="0" algn="r">
              <a:spcBef>
                <a:spcPts val="0"/>
              </a:spcBef>
              <a:spcAft>
                <a:spcPts val="0"/>
              </a:spcAft>
              <a:buSzPts val="3600"/>
              <a:buNone/>
              <a:defRPr sz="3600"/>
            </a:lvl6pPr>
            <a:lvl7pPr lvl="6" rtl="0" algn="r">
              <a:spcBef>
                <a:spcPts val="0"/>
              </a:spcBef>
              <a:spcAft>
                <a:spcPts val="0"/>
              </a:spcAft>
              <a:buSzPts val="3600"/>
              <a:buNone/>
              <a:defRPr sz="3600"/>
            </a:lvl7pPr>
            <a:lvl8pPr lvl="7" rtl="0" algn="r">
              <a:spcBef>
                <a:spcPts val="0"/>
              </a:spcBef>
              <a:spcAft>
                <a:spcPts val="0"/>
              </a:spcAft>
              <a:buSzPts val="3600"/>
              <a:buNone/>
              <a:defRPr sz="3600"/>
            </a:lvl8pPr>
            <a:lvl9pPr lvl="8" rtl="0" algn="r">
              <a:spcBef>
                <a:spcPts val="0"/>
              </a:spcBef>
              <a:spcAft>
                <a:spcPts val="0"/>
              </a:spcAft>
              <a:buSzPts val="3600"/>
              <a:buNone/>
              <a:defRPr sz="3600"/>
            </a:lvl9pPr>
          </a:lstStyle>
          <a:p/>
        </p:txBody>
      </p:sp>
      <p:sp>
        <p:nvSpPr>
          <p:cNvPr id="527" name="Google Shape;527;p17"/>
          <p:cNvSpPr txBox="1"/>
          <p:nvPr>
            <p:ph idx="1" type="subTitle"/>
          </p:nvPr>
        </p:nvSpPr>
        <p:spPr>
          <a:xfrm flipH="1">
            <a:off x="2735100" y="3561175"/>
            <a:ext cx="3673800" cy="703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sz="1600"/>
            </a:lvl1pPr>
            <a:lvl2pPr lvl="1" rtl="0" algn="r">
              <a:spcBef>
                <a:spcPts val="0"/>
              </a:spcBef>
              <a:spcAft>
                <a:spcPts val="0"/>
              </a:spcAft>
              <a:buSzPts val="1400"/>
              <a:buNone/>
              <a:defRPr/>
            </a:lvl2pPr>
            <a:lvl3pPr lvl="2" rtl="0" algn="r">
              <a:spcBef>
                <a:spcPts val="0"/>
              </a:spcBef>
              <a:spcAft>
                <a:spcPts val="0"/>
              </a:spcAft>
              <a:buSzPts val="1400"/>
              <a:buNone/>
              <a:defRPr/>
            </a:lvl3pPr>
            <a:lvl4pPr lvl="3" rtl="0" algn="r">
              <a:spcBef>
                <a:spcPts val="0"/>
              </a:spcBef>
              <a:spcAft>
                <a:spcPts val="0"/>
              </a:spcAft>
              <a:buSzPts val="1400"/>
              <a:buNone/>
              <a:defRPr/>
            </a:lvl4pPr>
            <a:lvl5pPr lvl="4" rtl="0" algn="r">
              <a:spcBef>
                <a:spcPts val="0"/>
              </a:spcBef>
              <a:spcAft>
                <a:spcPts val="0"/>
              </a:spcAft>
              <a:buSzPts val="1400"/>
              <a:buNone/>
              <a:defRPr/>
            </a:lvl5pPr>
            <a:lvl6pPr lvl="5" rtl="0" algn="r">
              <a:spcBef>
                <a:spcPts val="0"/>
              </a:spcBef>
              <a:spcAft>
                <a:spcPts val="0"/>
              </a:spcAft>
              <a:buSzPts val="1400"/>
              <a:buNone/>
              <a:defRPr/>
            </a:lvl6pPr>
            <a:lvl7pPr lvl="6" rtl="0" algn="r">
              <a:spcBef>
                <a:spcPts val="0"/>
              </a:spcBef>
              <a:spcAft>
                <a:spcPts val="0"/>
              </a:spcAft>
              <a:buSzPts val="1400"/>
              <a:buNone/>
              <a:defRPr/>
            </a:lvl7pPr>
            <a:lvl8pPr lvl="7" rtl="0" algn="r">
              <a:spcBef>
                <a:spcPts val="0"/>
              </a:spcBef>
              <a:spcAft>
                <a:spcPts val="0"/>
              </a:spcAft>
              <a:buSzPts val="1400"/>
              <a:buNone/>
              <a:defRPr/>
            </a:lvl8pPr>
            <a:lvl9pPr lvl="8" rtl="0" algn="r">
              <a:spcBef>
                <a:spcPts val="0"/>
              </a:spcBef>
              <a:spcAft>
                <a:spcPts val="0"/>
              </a:spcAft>
              <a:buSzPts val="1400"/>
              <a:buNone/>
              <a:defRPr/>
            </a:lvl9pPr>
          </a:lstStyle>
          <a:p/>
        </p:txBody>
      </p:sp>
      <p:sp>
        <p:nvSpPr>
          <p:cNvPr id="528" name="Google Shape;528;p17"/>
          <p:cNvSpPr txBox="1"/>
          <p:nvPr>
            <p:ph hasCustomPrompt="1" idx="2" type="title"/>
          </p:nvPr>
        </p:nvSpPr>
        <p:spPr>
          <a:xfrm flipH="1">
            <a:off x="3354300" y="878825"/>
            <a:ext cx="2435400" cy="999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8900"/>
              <a:buNone/>
              <a:defRPr sz="8900">
                <a:solidFill>
                  <a:schemeClr val="accent3"/>
                </a:solidFill>
              </a:defRPr>
            </a:lvl1pPr>
            <a:lvl2pPr lvl="1" rtl="0" algn="r">
              <a:spcBef>
                <a:spcPts val="0"/>
              </a:spcBef>
              <a:spcAft>
                <a:spcPts val="0"/>
              </a:spcAft>
              <a:buSzPts val="8900"/>
              <a:buNone/>
              <a:defRPr sz="8900"/>
            </a:lvl2pPr>
            <a:lvl3pPr lvl="2" rtl="0" algn="r">
              <a:spcBef>
                <a:spcPts val="0"/>
              </a:spcBef>
              <a:spcAft>
                <a:spcPts val="0"/>
              </a:spcAft>
              <a:buSzPts val="8900"/>
              <a:buNone/>
              <a:defRPr sz="8900"/>
            </a:lvl3pPr>
            <a:lvl4pPr lvl="3" rtl="0" algn="r">
              <a:spcBef>
                <a:spcPts val="0"/>
              </a:spcBef>
              <a:spcAft>
                <a:spcPts val="0"/>
              </a:spcAft>
              <a:buSzPts val="8900"/>
              <a:buNone/>
              <a:defRPr sz="8900"/>
            </a:lvl4pPr>
            <a:lvl5pPr lvl="4" rtl="0" algn="r">
              <a:spcBef>
                <a:spcPts val="0"/>
              </a:spcBef>
              <a:spcAft>
                <a:spcPts val="0"/>
              </a:spcAft>
              <a:buSzPts val="8900"/>
              <a:buNone/>
              <a:defRPr sz="8900"/>
            </a:lvl5pPr>
            <a:lvl6pPr lvl="5" rtl="0" algn="r">
              <a:spcBef>
                <a:spcPts val="0"/>
              </a:spcBef>
              <a:spcAft>
                <a:spcPts val="0"/>
              </a:spcAft>
              <a:buSzPts val="8900"/>
              <a:buNone/>
              <a:defRPr sz="8900"/>
            </a:lvl6pPr>
            <a:lvl7pPr lvl="6" rtl="0" algn="r">
              <a:spcBef>
                <a:spcPts val="0"/>
              </a:spcBef>
              <a:spcAft>
                <a:spcPts val="0"/>
              </a:spcAft>
              <a:buSzPts val="8900"/>
              <a:buNone/>
              <a:defRPr sz="8900"/>
            </a:lvl7pPr>
            <a:lvl8pPr lvl="7" rtl="0" algn="r">
              <a:spcBef>
                <a:spcPts val="0"/>
              </a:spcBef>
              <a:spcAft>
                <a:spcPts val="0"/>
              </a:spcAft>
              <a:buSzPts val="8900"/>
              <a:buNone/>
              <a:defRPr sz="8900"/>
            </a:lvl8pPr>
            <a:lvl9pPr lvl="8" rtl="0" algn="r">
              <a:spcBef>
                <a:spcPts val="0"/>
              </a:spcBef>
              <a:spcAft>
                <a:spcPts val="0"/>
              </a:spcAft>
              <a:buSzPts val="8900"/>
              <a:buNone/>
              <a:defRPr sz="8900"/>
            </a:lvl9pPr>
          </a:lstStyle>
          <a:p>
            <a:r>
              <a:t>xx%</a:t>
            </a:r>
          </a:p>
        </p:txBody>
      </p:sp>
      <p:grpSp>
        <p:nvGrpSpPr>
          <p:cNvPr id="529" name="Google Shape;529;p17"/>
          <p:cNvGrpSpPr/>
          <p:nvPr/>
        </p:nvGrpSpPr>
        <p:grpSpPr>
          <a:xfrm>
            <a:off x="6527734" y="-889609"/>
            <a:ext cx="1770381" cy="1768519"/>
            <a:chOff x="166675" y="1780700"/>
            <a:chExt cx="712800" cy="712050"/>
          </a:xfrm>
        </p:grpSpPr>
        <p:sp>
          <p:nvSpPr>
            <p:cNvPr id="530" name="Google Shape;530;p17"/>
            <p:cNvSpPr/>
            <p:nvPr/>
          </p:nvSpPr>
          <p:spPr>
            <a:xfrm>
              <a:off x="327775" y="1940300"/>
              <a:ext cx="391375" cy="392125"/>
            </a:xfrm>
            <a:custGeom>
              <a:rect b="b" l="l" r="r" t="t"/>
              <a:pathLst>
                <a:path extrusionOk="0" fill="none" h="15685" w="15655">
                  <a:moveTo>
                    <a:pt x="9150" y="760"/>
                  </a:moveTo>
                  <a:cubicBezTo>
                    <a:pt x="13071" y="1489"/>
                    <a:pt x="15654" y="5258"/>
                    <a:pt x="14925" y="9180"/>
                  </a:cubicBezTo>
                  <a:cubicBezTo>
                    <a:pt x="14195" y="13101"/>
                    <a:pt x="10426" y="15684"/>
                    <a:pt x="6505" y="14955"/>
                  </a:cubicBezTo>
                  <a:cubicBezTo>
                    <a:pt x="2584" y="14195"/>
                    <a:pt x="1" y="10426"/>
                    <a:pt x="730" y="6505"/>
                  </a:cubicBezTo>
                  <a:cubicBezTo>
                    <a:pt x="1460" y="2584"/>
                    <a:pt x="5229" y="0"/>
                    <a:pt x="9150" y="760"/>
                  </a:cubicBezTo>
                  <a:close/>
                </a:path>
              </a:pathLst>
            </a:custGeom>
            <a:noFill/>
            <a:ln cap="flat" cmpd="sng" w="19050">
              <a:solidFill>
                <a:schemeClr val="l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17"/>
            <p:cNvSpPr/>
            <p:nvPr/>
          </p:nvSpPr>
          <p:spPr>
            <a:xfrm>
              <a:off x="281425" y="1895450"/>
              <a:ext cx="483325" cy="482550"/>
            </a:xfrm>
            <a:custGeom>
              <a:rect b="b" l="l" r="r" t="t"/>
              <a:pathLst>
                <a:path extrusionOk="0" fill="none" h="19302" w="19333">
                  <a:moveTo>
                    <a:pt x="17904" y="7052"/>
                  </a:moveTo>
                  <a:cubicBezTo>
                    <a:pt x="19332" y="11581"/>
                    <a:pt x="16809" y="16414"/>
                    <a:pt x="12280" y="17873"/>
                  </a:cubicBezTo>
                  <a:cubicBezTo>
                    <a:pt x="7751" y="19302"/>
                    <a:pt x="2888" y="16809"/>
                    <a:pt x="1460" y="12250"/>
                  </a:cubicBezTo>
                  <a:cubicBezTo>
                    <a:pt x="1" y="7721"/>
                    <a:pt x="2523" y="2858"/>
                    <a:pt x="7052" y="1429"/>
                  </a:cubicBezTo>
                  <a:cubicBezTo>
                    <a:pt x="11612" y="1"/>
                    <a:pt x="16445" y="2493"/>
                    <a:pt x="17904" y="7052"/>
                  </a:cubicBezTo>
                  <a:close/>
                </a:path>
              </a:pathLst>
            </a:custGeom>
            <a:noFill/>
            <a:ln cap="flat" cmpd="sng" w="19050">
              <a:solidFill>
                <a:schemeClr val="l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17"/>
            <p:cNvSpPr/>
            <p:nvPr/>
          </p:nvSpPr>
          <p:spPr>
            <a:xfrm>
              <a:off x="272300" y="1885575"/>
              <a:ext cx="501550" cy="501550"/>
            </a:xfrm>
            <a:custGeom>
              <a:rect b="b" l="l" r="r" t="t"/>
              <a:pathLst>
                <a:path extrusionOk="0" fill="none" h="20062" w="20062">
                  <a:moveTo>
                    <a:pt x="20062" y="10031"/>
                  </a:moveTo>
                  <a:cubicBezTo>
                    <a:pt x="20062" y="15593"/>
                    <a:pt x="15563" y="20062"/>
                    <a:pt x="10031" y="20062"/>
                  </a:cubicBezTo>
                  <a:cubicBezTo>
                    <a:pt x="4499" y="20062"/>
                    <a:pt x="1" y="15593"/>
                    <a:pt x="1" y="10031"/>
                  </a:cubicBezTo>
                  <a:cubicBezTo>
                    <a:pt x="1" y="4499"/>
                    <a:pt x="4499" y="1"/>
                    <a:pt x="10031" y="1"/>
                  </a:cubicBezTo>
                  <a:cubicBezTo>
                    <a:pt x="15563" y="1"/>
                    <a:pt x="20062" y="4499"/>
                    <a:pt x="20062" y="10031"/>
                  </a:cubicBezTo>
                  <a:close/>
                </a:path>
              </a:pathLst>
            </a:custGeom>
            <a:noFill/>
            <a:ln cap="flat" cmpd="sng" w="19050">
              <a:solidFill>
                <a:schemeClr val="l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17"/>
            <p:cNvSpPr/>
            <p:nvPr/>
          </p:nvSpPr>
          <p:spPr>
            <a:xfrm>
              <a:off x="213800" y="1826300"/>
              <a:ext cx="620100" cy="620100"/>
            </a:xfrm>
            <a:custGeom>
              <a:rect b="b" l="l" r="r" t="t"/>
              <a:pathLst>
                <a:path extrusionOk="0" fill="none" h="24804" w="24804">
                  <a:moveTo>
                    <a:pt x="14499" y="1156"/>
                  </a:moveTo>
                  <a:cubicBezTo>
                    <a:pt x="20700" y="2311"/>
                    <a:pt x="24803" y="8299"/>
                    <a:pt x="23648" y="14499"/>
                  </a:cubicBezTo>
                  <a:cubicBezTo>
                    <a:pt x="22463" y="20700"/>
                    <a:pt x="16505" y="24803"/>
                    <a:pt x="10304" y="23648"/>
                  </a:cubicBezTo>
                  <a:cubicBezTo>
                    <a:pt x="4073" y="22493"/>
                    <a:pt x="0" y="16506"/>
                    <a:pt x="1155" y="10305"/>
                  </a:cubicBezTo>
                  <a:cubicBezTo>
                    <a:pt x="2310" y="4104"/>
                    <a:pt x="8268" y="1"/>
                    <a:pt x="14499" y="1156"/>
                  </a:cubicBezTo>
                  <a:close/>
                </a:path>
              </a:pathLst>
            </a:custGeom>
            <a:noFill/>
            <a:ln cap="flat" cmpd="sng" w="19050">
              <a:solidFill>
                <a:schemeClr val="l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17"/>
            <p:cNvSpPr/>
            <p:nvPr/>
          </p:nvSpPr>
          <p:spPr>
            <a:xfrm>
              <a:off x="202400" y="1815675"/>
              <a:ext cx="641375" cy="642125"/>
            </a:xfrm>
            <a:custGeom>
              <a:rect b="b" l="l" r="r" t="t"/>
              <a:pathLst>
                <a:path extrusionOk="0" fill="none" h="25685" w="25655">
                  <a:moveTo>
                    <a:pt x="25654" y="12827"/>
                  </a:moveTo>
                  <a:cubicBezTo>
                    <a:pt x="25654" y="19940"/>
                    <a:pt x="19910" y="25684"/>
                    <a:pt x="12827" y="25684"/>
                  </a:cubicBezTo>
                  <a:cubicBezTo>
                    <a:pt x="5745" y="25684"/>
                    <a:pt x="0" y="19940"/>
                    <a:pt x="0" y="12827"/>
                  </a:cubicBezTo>
                  <a:cubicBezTo>
                    <a:pt x="0" y="5745"/>
                    <a:pt x="5745" y="0"/>
                    <a:pt x="12827" y="0"/>
                  </a:cubicBezTo>
                  <a:cubicBezTo>
                    <a:pt x="19910" y="0"/>
                    <a:pt x="25654" y="5745"/>
                    <a:pt x="25654" y="12827"/>
                  </a:cubicBezTo>
                  <a:close/>
                </a:path>
              </a:pathLst>
            </a:custGeom>
            <a:noFill/>
            <a:ln cap="flat" cmpd="sng" w="19050">
              <a:solidFill>
                <a:schemeClr val="l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17"/>
            <p:cNvSpPr/>
            <p:nvPr/>
          </p:nvSpPr>
          <p:spPr>
            <a:xfrm>
              <a:off x="166675" y="1780700"/>
              <a:ext cx="712800" cy="712050"/>
            </a:xfrm>
            <a:custGeom>
              <a:rect b="b" l="l" r="r" t="t"/>
              <a:pathLst>
                <a:path extrusionOk="0" fill="none" h="28482" w="28512">
                  <a:moveTo>
                    <a:pt x="28512" y="14226"/>
                  </a:moveTo>
                  <a:cubicBezTo>
                    <a:pt x="28512" y="22099"/>
                    <a:pt x="22129" y="28482"/>
                    <a:pt x="14256" y="28482"/>
                  </a:cubicBezTo>
                  <a:cubicBezTo>
                    <a:pt x="6384" y="28482"/>
                    <a:pt x="1" y="22099"/>
                    <a:pt x="1" y="14226"/>
                  </a:cubicBezTo>
                  <a:cubicBezTo>
                    <a:pt x="1" y="6384"/>
                    <a:pt x="6384" y="1"/>
                    <a:pt x="14256" y="1"/>
                  </a:cubicBezTo>
                  <a:cubicBezTo>
                    <a:pt x="22129" y="1"/>
                    <a:pt x="28512" y="6384"/>
                    <a:pt x="28512" y="14226"/>
                  </a:cubicBezTo>
                  <a:close/>
                </a:path>
              </a:pathLst>
            </a:custGeom>
            <a:noFill/>
            <a:ln cap="flat" cmpd="sng" w="19050">
              <a:solidFill>
                <a:schemeClr val="l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6" name="Google Shape;536;p17"/>
          <p:cNvGrpSpPr/>
          <p:nvPr/>
        </p:nvGrpSpPr>
        <p:grpSpPr>
          <a:xfrm>
            <a:off x="284150" y="189800"/>
            <a:ext cx="139449" cy="2312225"/>
            <a:chOff x="436550" y="342200"/>
            <a:chExt cx="139449" cy="2312225"/>
          </a:xfrm>
        </p:grpSpPr>
        <p:sp>
          <p:nvSpPr>
            <p:cNvPr id="537" name="Google Shape;537;p17"/>
            <p:cNvSpPr/>
            <p:nvPr/>
          </p:nvSpPr>
          <p:spPr>
            <a:xfrm>
              <a:off x="436550" y="342200"/>
              <a:ext cx="137565" cy="42023"/>
            </a:xfrm>
            <a:custGeom>
              <a:rect b="b" l="l" r="r" t="t"/>
              <a:pathLst>
                <a:path extrusionOk="0" h="669" w="2190">
                  <a:moveTo>
                    <a:pt x="1" y="0"/>
                  </a:moveTo>
                  <a:lnTo>
                    <a:pt x="1" y="669"/>
                  </a:lnTo>
                  <a:lnTo>
                    <a:pt x="2189" y="669"/>
                  </a:lnTo>
                  <a:lnTo>
                    <a:pt x="218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17"/>
            <p:cNvSpPr/>
            <p:nvPr/>
          </p:nvSpPr>
          <p:spPr>
            <a:xfrm>
              <a:off x="438497" y="481587"/>
              <a:ext cx="137502" cy="2033447"/>
            </a:xfrm>
            <a:custGeom>
              <a:rect b="b" l="l" r="r" t="t"/>
              <a:pathLst>
                <a:path extrusionOk="0" h="32372" w="2189">
                  <a:moveTo>
                    <a:pt x="0" y="0"/>
                  </a:moveTo>
                  <a:lnTo>
                    <a:pt x="0" y="1246"/>
                  </a:lnTo>
                  <a:lnTo>
                    <a:pt x="2189" y="1246"/>
                  </a:lnTo>
                  <a:lnTo>
                    <a:pt x="2189" y="0"/>
                  </a:lnTo>
                  <a:close/>
                  <a:moveTo>
                    <a:pt x="0" y="2857"/>
                  </a:moveTo>
                  <a:lnTo>
                    <a:pt x="0" y="4104"/>
                  </a:lnTo>
                  <a:lnTo>
                    <a:pt x="2189" y="4104"/>
                  </a:lnTo>
                  <a:lnTo>
                    <a:pt x="2189" y="2857"/>
                  </a:lnTo>
                  <a:close/>
                  <a:moveTo>
                    <a:pt x="0" y="5654"/>
                  </a:moveTo>
                  <a:lnTo>
                    <a:pt x="0" y="6900"/>
                  </a:lnTo>
                  <a:lnTo>
                    <a:pt x="2189" y="6900"/>
                  </a:lnTo>
                  <a:lnTo>
                    <a:pt x="2189" y="5654"/>
                  </a:lnTo>
                  <a:close/>
                  <a:moveTo>
                    <a:pt x="0" y="8481"/>
                  </a:moveTo>
                  <a:lnTo>
                    <a:pt x="0" y="9727"/>
                  </a:lnTo>
                  <a:lnTo>
                    <a:pt x="2189" y="9727"/>
                  </a:lnTo>
                  <a:lnTo>
                    <a:pt x="2189" y="8481"/>
                  </a:lnTo>
                  <a:close/>
                  <a:moveTo>
                    <a:pt x="0" y="11338"/>
                  </a:moveTo>
                  <a:lnTo>
                    <a:pt x="0" y="12584"/>
                  </a:lnTo>
                  <a:lnTo>
                    <a:pt x="2189" y="12584"/>
                  </a:lnTo>
                  <a:lnTo>
                    <a:pt x="2189" y="11338"/>
                  </a:lnTo>
                  <a:close/>
                  <a:moveTo>
                    <a:pt x="0" y="14134"/>
                  </a:moveTo>
                  <a:lnTo>
                    <a:pt x="0" y="15380"/>
                  </a:lnTo>
                  <a:lnTo>
                    <a:pt x="2189" y="15380"/>
                  </a:lnTo>
                  <a:lnTo>
                    <a:pt x="2189" y="14134"/>
                  </a:lnTo>
                  <a:close/>
                  <a:moveTo>
                    <a:pt x="0" y="16991"/>
                  </a:moveTo>
                  <a:lnTo>
                    <a:pt x="0" y="18237"/>
                  </a:lnTo>
                  <a:lnTo>
                    <a:pt x="2189" y="18237"/>
                  </a:lnTo>
                  <a:lnTo>
                    <a:pt x="2189" y="16991"/>
                  </a:lnTo>
                  <a:close/>
                  <a:moveTo>
                    <a:pt x="0" y="19788"/>
                  </a:moveTo>
                  <a:lnTo>
                    <a:pt x="0" y="21064"/>
                  </a:lnTo>
                  <a:lnTo>
                    <a:pt x="2189" y="21064"/>
                  </a:lnTo>
                  <a:lnTo>
                    <a:pt x="2189" y="19788"/>
                  </a:lnTo>
                  <a:close/>
                  <a:moveTo>
                    <a:pt x="0" y="22614"/>
                  </a:moveTo>
                  <a:lnTo>
                    <a:pt x="0" y="23861"/>
                  </a:lnTo>
                  <a:lnTo>
                    <a:pt x="2189" y="23861"/>
                  </a:lnTo>
                  <a:lnTo>
                    <a:pt x="2189" y="22614"/>
                  </a:lnTo>
                  <a:close/>
                  <a:moveTo>
                    <a:pt x="0" y="25472"/>
                  </a:moveTo>
                  <a:lnTo>
                    <a:pt x="0" y="26718"/>
                  </a:lnTo>
                  <a:lnTo>
                    <a:pt x="2189" y="26718"/>
                  </a:lnTo>
                  <a:lnTo>
                    <a:pt x="2189" y="25472"/>
                  </a:lnTo>
                  <a:close/>
                  <a:moveTo>
                    <a:pt x="0" y="28268"/>
                  </a:moveTo>
                  <a:lnTo>
                    <a:pt x="0" y="29514"/>
                  </a:lnTo>
                  <a:lnTo>
                    <a:pt x="2189" y="29514"/>
                  </a:lnTo>
                  <a:lnTo>
                    <a:pt x="2189" y="28268"/>
                  </a:lnTo>
                  <a:close/>
                  <a:moveTo>
                    <a:pt x="0" y="31125"/>
                  </a:moveTo>
                  <a:lnTo>
                    <a:pt x="0" y="32371"/>
                  </a:lnTo>
                  <a:lnTo>
                    <a:pt x="2189" y="32371"/>
                  </a:lnTo>
                  <a:lnTo>
                    <a:pt x="2189" y="31125"/>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17"/>
            <p:cNvSpPr/>
            <p:nvPr/>
          </p:nvSpPr>
          <p:spPr>
            <a:xfrm>
              <a:off x="436550" y="2612339"/>
              <a:ext cx="137565" cy="42086"/>
            </a:xfrm>
            <a:custGeom>
              <a:rect b="b" l="l" r="r" t="t"/>
              <a:pathLst>
                <a:path extrusionOk="0" h="670" w="2190">
                  <a:moveTo>
                    <a:pt x="1" y="1"/>
                  </a:moveTo>
                  <a:lnTo>
                    <a:pt x="1" y="669"/>
                  </a:lnTo>
                  <a:lnTo>
                    <a:pt x="2189" y="669"/>
                  </a:lnTo>
                  <a:lnTo>
                    <a:pt x="218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0" name="Google Shape;540;p17"/>
          <p:cNvGrpSpPr/>
          <p:nvPr/>
        </p:nvGrpSpPr>
        <p:grpSpPr>
          <a:xfrm>
            <a:off x="0" y="4445938"/>
            <a:ext cx="1957428" cy="109720"/>
            <a:chOff x="0" y="4176650"/>
            <a:chExt cx="1957428" cy="109720"/>
          </a:xfrm>
        </p:grpSpPr>
        <p:sp>
          <p:nvSpPr>
            <p:cNvPr id="541" name="Google Shape;541;p17"/>
            <p:cNvSpPr/>
            <p:nvPr/>
          </p:nvSpPr>
          <p:spPr>
            <a:xfrm>
              <a:off x="0" y="4176650"/>
              <a:ext cx="1770354" cy="109720"/>
            </a:xfrm>
            <a:custGeom>
              <a:rect b="b" l="l" r="r" t="t"/>
              <a:pathLst>
                <a:path extrusionOk="0" h="1946" w="31399">
                  <a:moveTo>
                    <a:pt x="0" y="1"/>
                  </a:moveTo>
                  <a:lnTo>
                    <a:pt x="0" y="1946"/>
                  </a:lnTo>
                  <a:lnTo>
                    <a:pt x="1216" y="1946"/>
                  </a:lnTo>
                  <a:lnTo>
                    <a:pt x="1216" y="1"/>
                  </a:lnTo>
                  <a:close/>
                  <a:moveTo>
                    <a:pt x="2584" y="1"/>
                  </a:moveTo>
                  <a:lnTo>
                    <a:pt x="2584" y="1946"/>
                  </a:lnTo>
                  <a:lnTo>
                    <a:pt x="3678" y="1946"/>
                  </a:lnTo>
                  <a:lnTo>
                    <a:pt x="3678" y="1"/>
                  </a:lnTo>
                  <a:close/>
                  <a:moveTo>
                    <a:pt x="4499" y="1"/>
                  </a:moveTo>
                  <a:lnTo>
                    <a:pt x="4499" y="1946"/>
                  </a:lnTo>
                  <a:lnTo>
                    <a:pt x="31399" y="1946"/>
                  </a:lnTo>
                  <a:lnTo>
                    <a:pt x="2945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17"/>
            <p:cNvSpPr/>
            <p:nvPr/>
          </p:nvSpPr>
          <p:spPr>
            <a:xfrm>
              <a:off x="1860842" y="4176662"/>
              <a:ext cx="96586" cy="96586"/>
            </a:xfrm>
            <a:custGeom>
              <a:rect b="b" l="l" r="r" t="t"/>
              <a:pathLst>
                <a:path extrusionOk="0" h="1057" w="1057">
                  <a:moveTo>
                    <a:pt x="514" y="1"/>
                  </a:moveTo>
                  <a:cubicBezTo>
                    <a:pt x="229" y="1"/>
                    <a:pt x="0" y="229"/>
                    <a:pt x="0" y="514"/>
                  </a:cubicBezTo>
                  <a:cubicBezTo>
                    <a:pt x="0" y="828"/>
                    <a:pt x="229" y="1056"/>
                    <a:pt x="514" y="1056"/>
                  </a:cubicBezTo>
                  <a:cubicBezTo>
                    <a:pt x="828" y="1056"/>
                    <a:pt x="1056" y="828"/>
                    <a:pt x="1056" y="514"/>
                  </a:cubicBezTo>
                  <a:cubicBezTo>
                    <a:pt x="1056" y="229"/>
                    <a:pt x="828" y="1"/>
                    <a:pt x="51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3" name="Google Shape;543;p17"/>
          <p:cNvGrpSpPr/>
          <p:nvPr/>
        </p:nvGrpSpPr>
        <p:grpSpPr>
          <a:xfrm>
            <a:off x="6007692" y="1366975"/>
            <a:ext cx="3129036" cy="164400"/>
            <a:chOff x="6007692" y="300175"/>
            <a:chExt cx="3129036" cy="164400"/>
          </a:xfrm>
        </p:grpSpPr>
        <p:grpSp>
          <p:nvGrpSpPr>
            <p:cNvPr id="544" name="Google Shape;544;p17"/>
            <p:cNvGrpSpPr/>
            <p:nvPr/>
          </p:nvGrpSpPr>
          <p:grpSpPr>
            <a:xfrm>
              <a:off x="6040392" y="334012"/>
              <a:ext cx="3096337" cy="96586"/>
              <a:chOff x="6040392" y="334012"/>
              <a:chExt cx="3096337" cy="96586"/>
            </a:xfrm>
          </p:grpSpPr>
          <p:sp>
            <p:nvSpPr>
              <p:cNvPr id="545" name="Google Shape;545;p17"/>
              <p:cNvSpPr/>
              <p:nvPr/>
            </p:nvSpPr>
            <p:spPr>
              <a:xfrm>
                <a:off x="6232650" y="376650"/>
                <a:ext cx="2904078" cy="11300"/>
              </a:xfrm>
              <a:custGeom>
                <a:rect b="b" l="l" r="r" t="t"/>
                <a:pathLst>
                  <a:path extrusionOk="0" h="335" w="21703">
                    <a:moveTo>
                      <a:pt x="0" y="0"/>
                    </a:moveTo>
                    <a:lnTo>
                      <a:pt x="0" y="335"/>
                    </a:lnTo>
                    <a:lnTo>
                      <a:pt x="21703" y="335"/>
                    </a:lnTo>
                    <a:lnTo>
                      <a:pt x="2170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17"/>
              <p:cNvSpPr/>
              <p:nvPr/>
            </p:nvSpPr>
            <p:spPr>
              <a:xfrm>
                <a:off x="6040392" y="334012"/>
                <a:ext cx="96586" cy="96586"/>
              </a:xfrm>
              <a:custGeom>
                <a:rect b="b" l="l" r="r" t="t"/>
                <a:pathLst>
                  <a:path extrusionOk="0" h="1057" w="1057">
                    <a:moveTo>
                      <a:pt x="514" y="1"/>
                    </a:moveTo>
                    <a:cubicBezTo>
                      <a:pt x="229" y="1"/>
                      <a:pt x="0" y="229"/>
                      <a:pt x="0" y="514"/>
                    </a:cubicBezTo>
                    <a:cubicBezTo>
                      <a:pt x="0" y="828"/>
                      <a:pt x="229" y="1056"/>
                      <a:pt x="514" y="1056"/>
                    </a:cubicBezTo>
                    <a:cubicBezTo>
                      <a:pt x="828" y="1056"/>
                      <a:pt x="1056" y="828"/>
                      <a:pt x="1056" y="514"/>
                    </a:cubicBezTo>
                    <a:cubicBezTo>
                      <a:pt x="1056" y="229"/>
                      <a:pt x="828" y="1"/>
                      <a:pt x="51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7" name="Google Shape;547;p17"/>
            <p:cNvSpPr/>
            <p:nvPr/>
          </p:nvSpPr>
          <p:spPr>
            <a:xfrm>
              <a:off x="6007692" y="300175"/>
              <a:ext cx="164400" cy="1644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8" name="Google Shape;548;p17"/>
          <p:cNvGrpSpPr/>
          <p:nvPr/>
        </p:nvGrpSpPr>
        <p:grpSpPr>
          <a:xfrm>
            <a:off x="4311229" y="4519137"/>
            <a:ext cx="521493" cy="96586"/>
            <a:chOff x="4342567" y="4452512"/>
            <a:chExt cx="521493" cy="96586"/>
          </a:xfrm>
        </p:grpSpPr>
        <p:sp>
          <p:nvSpPr>
            <p:cNvPr id="549" name="Google Shape;549;p17"/>
            <p:cNvSpPr/>
            <p:nvPr/>
          </p:nvSpPr>
          <p:spPr>
            <a:xfrm>
              <a:off x="4764915" y="4452512"/>
              <a:ext cx="99145" cy="96586"/>
            </a:xfrm>
            <a:custGeom>
              <a:rect b="b" l="l" r="r" t="t"/>
              <a:pathLst>
                <a:path extrusionOk="0" h="1057" w="1085">
                  <a:moveTo>
                    <a:pt x="543" y="1"/>
                  </a:moveTo>
                  <a:cubicBezTo>
                    <a:pt x="229" y="1"/>
                    <a:pt x="1" y="229"/>
                    <a:pt x="1" y="514"/>
                  </a:cubicBezTo>
                  <a:cubicBezTo>
                    <a:pt x="1" y="828"/>
                    <a:pt x="229" y="1056"/>
                    <a:pt x="543" y="1056"/>
                  </a:cubicBezTo>
                  <a:cubicBezTo>
                    <a:pt x="828" y="1056"/>
                    <a:pt x="1085" y="828"/>
                    <a:pt x="1085" y="514"/>
                  </a:cubicBezTo>
                  <a:cubicBezTo>
                    <a:pt x="1085" y="229"/>
                    <a:pt x="828" y="1"/>
                    <a:pt x="54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17"/>
            <p:cNvSpPr/>
            <p:nvPr/>
          </p:nvSpPr>
          <p:spPr>
            <a:xfrm>
              <a:off x="4553741" y="4452512"/>
              <a:ext cx="96586" cy="96586"/>
            </a:xfrm>
            <a:custGeom>
              <a:rect b="b" l="l" r="r" t="t"/>
              <a:pathLst>
                <a:path extrusionOk="0" h="1057" w="1057">
                  <a:moveTo>
                    <a:pt x="543" y="1"/>
                  </a:moveTo>
                  <a:cubicBezTo>
                    <a:pt x="229" y="1"/>
                    <a:pt x="0" y="229"/>
                    <a:pt x="0" y="514"/>
                  </a:cubicBezTo>
                  <a:cubicBezTo>
                    <a:pt x="0" y="828"/>
                    <a:pt x="229" y="1056"/>
                    <a:pt x="543" y="1056"/>
                  </a:cubicBezTo>
                  <a:cubicBezTo>
                    <a:pt x="828" y="1056"/>
                    <a:pt x="1056" y="828"/>
                    <a:pt x="1056" y="514"/>
                  </a:cubicBezTo>
                  <a:cubicBezTo>
                    <a:pt x="1056" y="229"/>
                    <a:pt x="828" y="1"/>
                    <a:pt x="54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17"/>
            <p:cNvSpPr/>
            <p:nvPr/>
          </p:nvSpPr>
          <p:spPr>
            <a:xfrm>
              <a:off x="4342567" y="4452512"/>
              <a:ext cx="96586" cy="96586"/>
            </a:xfrm>
            <a:custGeom>
              <a:rect b="b" l="l" r="r" t="t"/>
              <a:pathLst>
                <a:path extrusionOk="0" h="1057" w="1057">
                  <a:moveTo>
                    <a:pt x="514" y="1"/>
                  </a:moveTo>
                  <a:cubicBezTo>
                    <a:pt x="229" y="1"/>
                    <a:pt x="0" y="229"/>
                    <a:pt x="0" y="514"/>
                  </a:cubicBezTo>
                  <a:cubicBezTo>
                    <a:pt x="0" y="828"/>
                    <a:pt x="229" y="1056"/>
                    <a:pt x="514" y="1056"/>
                  </a:cubicBezTo>
                  <a:cubicBezTo>
                    <a:pt x="828" y="1056"/>
                    <a:pt x="1056" y="828"/>
                    <a:pt x="1056" y="514"/>
                  </a:cubicBezTo>
                  <a:cubicBezTo>
                    <a:pt x="1056" y="229"/>
                    <a:pt x="828" y="1"/>
                    <a:pt x="51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2" name="Google Shape;552;p17"/>
          <p:cNvGrpSpPr/>
          <p:nvPr/>
        </p:nvGrpSpPr>
        <p:grpSpPr>
          <a:xfrm flipH="1">
            <a:off x="6583725" y="3158775"/>
            <a:ext cx="2560275" cy="1391125"/>
            <a:chOff x="-385150" y="3176300"/>
            <a:chExt cx="2560275" cy="1391125"/>
          </a:xfrm>
        </p:grpSpPr>
        <p:sp>
          <p:nvSpPr>
            <p:cNvPr id="553" name="Google Shape;553;p17"/>
            <p:cNvSpPr/>
            <p:nvPr/>
          </p:nvSpPr>
          <p:spPr>
            <a:xfrm>
              <a:off x="2061394" y="4453694"/>
              <a:ext cx="113731" cy="113731"/>
            </a:xfrm>
            <a:custGeom>
              <a:rect b="b" l="l" r="r" t="t"/>
              <a:pathLst>
                <a:path extrusionOk="0" h="1199" w="1199">
                  <a:moveTo>
                    <a:pt x="599" y="1"/>
                  </a:moveTo>
                  <a:cubicBezTo>
                    <a:pt x="286" y="1"/>
                    <a:pt x="0" y="229"/>
                    <a:pt x="0" y="600"/>
                  </a:cubicBezTo>
                  <a:cubicBezTo>
                    <a:pt x="0" y="914"/>
                    <a:pt x="257" y="1199"/>
                    <a:pt x="599" y="1199"/>
                  </a:cubicBezTo>
                  <a:cubicBezTo>
                    <a:pt x="970" y="1199"/>
                    <a:pt x="1199" y="942"/>
                    <a:pt x="1199" y="600"/>
                  </a:cubicBezTo>
                  <a:cubicBezTo>
                    <a:pt x="1199" y="286"/>
                    <a:pt x="970" y="1"/>
                    <a:pt x="599"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17"/>
            <p:cNvSpPr/>
            <p:nvPr/>
          </p:nvSpPr>
          <p:spPr>
            <a:xfrm>
              <a:off x="-385150" y="3176300"/>
              <a:ext cx="2503508" cy="1334325"/>
            </a:xfrm>
            <a:custGeom>
              <a:rect b="b" l="l" r="r" t="t"/>
              <a:pathLst>
                <a:path extrusionOk="0" fill="none" h="14067" w="26393">
                  <a:moveTo>
                    <a:pt x="0" y="0"/>
                  </a:moveTo>
                  <a:lnTo>
                    <a:pt x="14066" y="14067"/>
                  </a:lnTo>
                  <a:lnTo>
                    <a:pt x="26392" y="14067"/>
                  </a:lnTo>
                </a:path>
              </a:pathLst>
            </a:custGeom>
            <a:noFill/>
            <a:ln cap="flat" cmpd="sng" w="19050">
              <a:solidFill>
                <a:schemeClr val="dk1"/>
              </a:solidFill>
              <a:prstDash val="solid"/>
              <a:miter lim="2853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5" name="Google Shape;555;p17"/>
          <p:cNvGrpSpPr/>
          <p:nvPr/>
        </p:nvGrpSpPr>
        <p:grpSpPr>
          <a:xfrm>
            <a:off x="6848200" y="4303600"/>
            <a:ext cx="895950" cy="53525"/>
            <a:chOff x="4112025" y="3997975"/>
            <a:chExt cx="895950" cy="53525"/>
          </a:xfrm>
        </p:grpSpPr>
        <p:sp>
          <p:nvSpPr>
            <p:cNvPr id="556" name="Google Shape;556;p17"/>
            <p:cNvSpPr/>
            <p:nvPr/>
          </p:nvSpPr>
          <p:spPr>
            <a:xfrm>
              <a:off x="4954450" y="3997975"/>
              <a:ext cx="53525" cy="53525"/>
            </a:xfrm>
            <a:custGeom>
              <a:rect b="b" l="l" r="r" t="t"/>
              <a:pathLst>
                <a:path extrusionOk="0" h="2141" w="2141">
                  <a:moveTo>
                    <a:pt x="1085" y="1"/>
                  </a:moveTo>
                  <a:cubicBezTo>
                    <a:pt x="457" y="1"/>
                    <a:pt x="0" y="457"/>
                    <a:pt x="0" y="1085"/>
                  </a:cubicBezTo>
                  <a:cubicBezTo>
                    <a:pt x="0" y="1684"/>
                    <a:pt x="514" y="2141"/>
                    <a:pt x="1085" y="2141"/>
                  </a:cubicBezTo>
                  <a:cubicBezTo>
                    <a:pt x="1684" y="2141"/>
                    <a:pt x="2140" y="1684"/>
                    <a:pt x="2140" y="1085"/>
                  </a:cubicBezTo>
                  <a:cubicBezTo>
                    <a:pt x="2140" y="457"/>
                    <a:pt x="1684" y="1"/>
                    <a:pt x="108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17"/>
            <p:cNvSpPr/>
            <p:nvPr/>
          </p:nvSpPr>
          <p:spPr>
            <a:xfrm>
              <a:off x="4744025" y="3997975"/>
              <a:ext cx="53525" cy="53525"/>
            </a:xfrm>
            <a:custGeom>
              <a:rect b="b" l="l" r="r" t="t"/>
              <a:pathLst>
                <a:path extrusionOk="0" h="2141" w="2141">
                  <a:moveTo>
                    <a:pt x="1085" y="1"/>
                  </a:moveTo>
                  <a:cubicBezTo>
                    <a:pt x="457" y="1"/>
                    <a:pt x="0" y="457"/>
                    <a:pt x="0" y="1085"/>
                  </a:cubicBezTo>
                  <a:cubicBezTo>
                    <a:pt x="0" y="1684"/>
                    <a:pt x="457" y="2141"/>
                    <a:pt x="1085" y="2141"/>
                  </a:cubicBezTo>
                  <a:cubicBezTo>
                    <a:pt x="1684" y="2141"/>
                    <a:pt x="2140" y="1684"/>
                    <a:pt x="2140" y="1085"/>
                  </a:cubicBezTo>
                  <a:cubicBezTo>
                    <a:pt x="2140" y="457"/>
                    <a:pt x="1684" y="1"/>
                    <a:pt x="108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17"/>
            <p:cNvSpPr/>
            <p:nvPr/>
          </p:nvSpPr>
          <p:spPr>
            <a:xfrm>
              <a:off x="4533600" y="3997975"/>
              <a:ext cx="53525" cy="53525"/>
            </a:xfrm>
            <a:custGeom>
              <a:rect b="b" l="l" r="r" t="t"/>
              <a:pathLst>
                <a:path extrusionOk="0" h="2141" w="2141">
                  <a:moveTo>
                    <a:pt x="1085" y="1"/>
                  </a:moveTo>
                  <a:cubicBezTo>
                    <a:pt x="457" y="1"/>
                    <a:pt x="0" y="457"/>
                    <a:pt x="0" y="1085"/>
                  </a:cubicBezTo>
                  <a:cubicBezTo>
                    <a:pt x="0" y="1684"/>
                    <a:pt x="457" y="2141"/>
                    <a:pt x="1085" y="2141"/>
                  </a:cubicBezTo>
                  <a:cubicBezTo>
                    <a:pt x="1684" y="2141"/>
                    <a:pt x="2140" y="1684"/>
                    <a:pt x="2140" y="1085"/>
                  </a:cubicBezTo>
                  <a:cubicBezTo>
                    <a:pt x="2140" y="457"/>
                    <a:pt x="1684" y="1"/>
                    <a:pt x="108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17"/>
            <p:cNvSpPr/>
            <p:nvPr/>
          </p:nvSpPr>
          <p:spPr>
            <a:xfrm>
              <a:off x="4322450" y="3997975"/>
              <a:ext cx="53525" cy="53525"/>
            </a:xfrm>
            <a:custGeom>
              <a:rect b="b" l="l" r="r" t="t"/>
              <a:pathLst>
                <a:path extrusionOk="0" h="2141" w="2141">
                  <a:moveTo>
                    <a:pt x="1057" y="1"/>
                  </a:moveTo>
                  <a:cubicBezTo>
                    <a:pt x="457" y="1"/>
                    <a:pt x="1" y="457"/>
                    <a:pt x="1" y="1085"/>
                  </a:cubicBezTo>
                  <a:cubicBezTo>
                    <a:pt x="1" y="1684"/>
                    <a:pt x="486" y="2141"/>
                    <a:pt x="1057" y="2141"/>
                  </a:cubicBezTo>
                  <a:cubicBezTo>
                    <a:pt x="1684" y="2141"/>
                    <a:pt x="2141" y="1684"/>
                    <a:pt x="2141" y="1085"/>
                  </a:cubicBezTo>
                  <a:cubicBezTo>
                    <a:pt x="2141" y="457"/>
                    <a:pt x="1684" y="1"/>
                    <a:pt x="105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17"/>
            <p:cNvSpPr/>
            <p:nvPr/>
          </p:nvSpPr>
          <p:spPr>
            <a:xfrm>
              <a:off x="4112025" y="3997975"/>
              <a:ext cx="53525" cy="53525"/>
            </a:xfrm>
            <a:custGeom>
              <a:rect b="b" l="l" r="r" t="t"/>
              <a:pathLst>
                <a:path extrusionOk="0" h="2141" w="2141">
                  <a:moveTo>
                    <a:pt x="1057" y="1"/>
                  </a:moveTo>
                  <a:cubicBezTo>
                    <a:pt x="457" y="1"/>
                    <a:pt x="1" y="457"/>
                    <a:pt x="1" y="1085"/>
                  </a:cubicBezTo>
                  <a:cubicBezTo>
                    <a:pt x="1" y="1684"/>
                    <a:pt x="457" y="2141"/>
                    <a:pt x="1057" y="2141"/>
                  </a:cubicBezTo>
                  <a:cubicBezTo>
                    <a:pt x="1656" y="2141"/>
                    <a:pt x="2141" y="1684"/>
                    <a:pt x="2141" y="1085"/>
                  </a:cubicBezTo>
                  <a:cubicBezTo>
                    <a:pt x="2141" y="457"/>
                    <a:pt x="1656" y="1"/>
                    <a:pt x="105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
  <p:cSld name="CUSTOM_19">
    <p:spTree>
      <p:nvGrpSpPr>
        <p:cNvPr id="561" name="Shape 561"/>
        <p:cNvGrpSpPr/>
        <p:nvPr/>
      </p:nvGrpSpPr>
      <p:grpSpPr>
        <a:xfrm>
          <a:off x="0" y="0"/>
          <a:ext cx="0" cy="0"/>
          <a:chOff x="0" y="0"/>
          <a:chExt cx="0" cy="0"/>
        </a:xfrm>
      </p:grpSpPr>
      <p:sp>
        <p:nvSpPr>
          <p:cNvPr id="562" name="Google Shape;562;p18"/>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solidFill>
                  <a:schemeClr val="dk2"/>
                </a:solidFill>
              </a:defRPr>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
        <p:nvSpPr>
          <p:cNvPr id="563" name="Google Shape;563;p18"/>
          <p:cNvSpPr txBox="1"/>
          <p:nvPr>
            <p:ph idx="2" type="title"/>
          </p:nvPr>
        </p:nvSpPr>
        <p:spPr>
          <a:xfrm>
            <a:off x="3459256" y="3082063"/>
            <a:ext cx="2254200" cy="531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000"/>
              <a:buNone/>
              <a:defRPr sz="2000">
                <a:solidFill>
                  <a:schemeClr val="lt2"/>
                </a:solidFill>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564" name="Google Shape;564;p18"/>
          <p:cNvSpPr txBox="1"/>
          <p:nvPr>
            <p:ph idx="3" type="title"/>
          </p:nvPr>
        </p:nvSpPr>
        <p:spPr>
          <a:xfrm>
            <a:off x="3459256" y="3516923"/>
            <a:ext cx="2254200" cy="600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400"/>
              <a:buFont typeface="Nunito"/>
              <a:buNone/>
              <a:defRPr b="0" sz="1400">
                <a:latin typeface="Space Mono"/>
                <a:ea typeface="Space Mono"/>
                <a:cs typeface="Space Mono"/>
                <a:sym typeface="Space Mono"/>
              </a:defRPr>
            </a:lvl1pPr>
            <a:lvl2pPr lvl="1" rtl="0" algn="ctr">
              <a:spcBef>
                <a:spcPts val="0"/>
              </a:spcBef>
              <a:spcAft>
                <a:spcPts val="0"/>
              </a:spcAft>
              <a:buSzPts val="1400"/>
              <a:buFont typeface="Nunito"/>
              <a:buNone/>
              <a:defRPr sz="1400">
                <a:latin typeface="Nunito"/>
                <a:ea typeface="Nunito"/>
                <a:cs typeface="Nunito"/>
                <a:sym typeface="Nunito"/>
              </a:defRPr>
            </a:lvl2pPr>
            <a:lvl3pPr lvl="2" rtl="0" algn="ctr">
              <a:spcBef>
                <a:spcPts val="0"/>
              </a:spcBef>
              <a:spcAft>
                <a:spcPts val="0"/>
              </a:spcAft>
              <a:buSzPts val="1400"/>
              <a:buFont typeface="Nunito"/>
              <a:buNone/>
              <a:defRPr sz="1400">
                <a:latin typeface="Nunito"/>
                <a:ea typeface="Nunito"/>
                <a:cs typeface="Nunito"/>
                <a:sym typeface="Nunito"/>
              </a:defRPr>
            </a:lvl3pPr>
            <a:lvl4pPr lvl="3" rtl="0" algn="ctr">
              <a:spcBef>
                <a:spcPts val="0"/>
              </a:spcBef>
              <a:spcAft>
                <a:spcPts val="0"/>
              </a:spcAft>
              <a:buSzPts val="1400"/>
              <a:buFont typeface="Nunito"/>
              <a:buNone/>
              <a:defRPr sz="1400">
                <a:latin typeface="Nunito"/>
                <a:ea typeface="Nunito"/>
                <a:cs typeface="Nunito"/>
                <a:sym typeface="Nunito"/>
              </a:defRPr>
            </a:lvl4pPr>
            <a:lvl5pPr lvl="4" rtl="0" algn="ctr">
              <a:spcBef>
                <a:spcPts val="0"/>
              </a:spcBef>
              <a:spcAft>
                <a:spcPts val="0"/>
              </a:spcAft>
              <a:buSzPts val="1400"/>
              <a:buFont typeface="Nunito"/>
              <a:buNone/>
              <a:defRPr sz="1400">
                <a:latin typeface="Nunito"/>
                <a:ea typeface="Nunito"/>
                <a:cs typeface="Nunito"/>
                <a:sym typeface="Nunito"/>
              </a:defRPr>
            </a:lvl5pPr>
            <a:lvl6pPr lvl="5" rtl="0" algn="ctr">
              <a:spcBef>
                <a:spcPts val="0"/>
              </a:spcBef>
              <a:spcAft>
                <a:spcPts val="0"/>
              </a:spcAft>
              <a:buSzPts val="1400"/>
              <a:buFont typeface="Nunito"/>
              <a:buNone/>
              <a:defRPr sz="1400">
                <a:latin typeface="Nunito"/>
                <a:ea typeface="Nunito"/>
                <a:cs typeface="Nunito"/>
                <a:sym typeface="Nunito"/>
              </a:defRPr>
            </a:lvl6pPr>
            <a:lvl7pPr lvl="6" rtl="0" algn="ctr">
              <a:spcBef>
                <a:spcPts val="0"/>
              </a:spcBef>
              <a:spcAft>
                <a:spcPts val="0"/>
              </a:spcAft>
              <a:buSzPts val="1400"/>
              <a:buFont typeface="Nunito"/>
              <a:buNone/>
              <a:defRPr sz="1400">
                <a:latin typeface="Nunito"/>
                <a:ea typeface="Nunito"/>
                <a:cs typeface="Nunito"/>
                <a:sym typeface="Nunito"/>
              </a:defRPr>
            </a:lvl7pPr>
            <a:lvl8pPr lvl="7" rtl="0" algn="ctr">
              <a:spcBef>
                <a:spcPts val="0"/>
              </a:spcBef>
              <a:spcAft>
                <a:spcPts val="0"/>
              </a:spcAft>
              <a:buSzPts val="1400"/>
              <a:buFont typeface="Nunito"/>
              <a:buNone/>
              <a:defRPr sz="1400">
                <a:latin typeface="Nunito"/>
                <a:ea typeface="Nunito"/>
                <a:cs typeface="Nunito"/>
                <a:sym typeface="Nunito"/>
              </a:defRPr>
            </a:lvl8pPr>
            <a:lvl9pPr lvl="8" rtl="0" algn="ctr">
              <a:spcBef>
                <a:spcPts val="0"/>
              </a:spcBef>
              <a:spcAft>
                <a:spcPts val="0"/>
              </a:spcAft>
              <a:buSzPts val="1400"/>
              <a:buFont typeface="Nunito"/>
              <a:buNone/>
              <a:defRPr sz="1400">
                <a:latin typeface="Nunito"/>
                <a:ea typeface="Nunito"/>
                <a:cs typeface="Nunito"/>
                <a:sym typeface="Nunito"/>
              </a:defRPr>
            </a:lvl9pPr>
          </a:lstStyle>
          <a:p/>
        </p:txBody>
      </p:sp>
      <p:sp>
        <p:nvSpPr>
          <p:cNvPr id="565" name="Google Shape;565;p18"/>
          <p:cNvSpPr txBox="1"/>
          <p:nvPr>
            <p:ph idx="4" type="title"/>
          </p:nvPr>
        </p:nvSpPr>
        <p:spPr>
          <a:xfrm>
            <a:off x="772047" y="3082063"/>
            <a:ext cx="2254200" cy="531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000"/>
              <a:buNone/>
              <a:defRPr sz="2000">
                <a:solidFill>
                  <a:schemeClr val="dk2"/>
                </a:solidFill>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566" name="Google Shape;566;p18"/>
          <p:cNvSpPr txBox="1"/>
          <p:nvPr>
            <p:ph idx="5" type="title"/>
          </p:nvPr>
        </p:nvSpPr>
        <p:spPr>
          <a:xfrm>
            <a:off x="772000" y="3516923"/>
            <a:ext cx="2254200" cy="600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400"/>
              <a:buFont typeface="Nunito"/>
              <a:buNone/>
              <a:defRPr b="0" sz="1400">
                <a:latin typeface="Space Mono"/>
                <a:ea typeface="Space Mono"/>
                <a:cs typeface="Space Mono"/>
                <a:sym typeface="Space Mono"/>
              </a:defRPr>
            </a:lvl1pPr>
            <a:lvl2pPr lvl="1" rtl="0" algn="ctr">
              <a:spcBef>
                <a:spcPts val="0"/>
              </a:spcBef>
              <a:spcAft>
                <a:spcPts val="0"/>
              </a:spcAft>
              <a:buSzPts val="1400"/>
              <a:buFont typeface="Nunito"/>
              <a:buNone/>
              <a:defRPr sz="1400">
                <a:latin typeface="Nunito"/>
                <a:ea typeface="Nunito"/>
                <a:cs typeface="Nunito"/>
                <a:sym typeface="Nunito"/>
              </a:defRPr>
            </a:lvl2pPr>
            <a:lvl3pPr lvl="2" rtl="0" algn="ctr">
              <a:spcBef>
                <a:spcPts val="0"/>
              </a:spcBef>
              <a:spcAft>
                <a:spcPts val="0"/>
              </a:spcAft>
              <a:buSzPts val="1400"/>
              <a:buFont typeface="Nunito"/>
              <a:buNone/>
              <a:defRPr sz="1400">
                <a:latin typeface="Nunito"/>
                <a:ea typeface="Nunito"/>
                <a:cs typeface="Nunito"/>
                <a:sym typeface="Nunito"/>
              </a:defRPr>
            </a:lvl3pPr>
            <a:lvl4pPr lvl="3" rtl="0" algn="ctr">
              <a:spcBef>
                <a:spcPts val="0"/>
              </a:spcBef>
              <a:spcAft>
                <a:spcPts val="0"/>
              </a:spcAft>
              <a:buSzPts val="1400"/>
              <a:buFont typeface="Nunito"/>
              <a:buNone/>
              <a:defRPr sz="1400">
                <a:latin typeface="Nunito"/>
                <a:ea typeface="Nunito"/>
                <a:cs typeface="Nunito"/>
                <a:sym typeface="Nunito"/>
              </a:defRPr>
            </a:lvl4pPr>
            <a:lvl5pPr lvl="4" rtl="0" algn="ctr">
              <a:spcBef>
                <a:spcPts val="0"/>
              </a:spcBef>
              <a:spcAft>
                <a:spcPts val="0"/>
              </a:spcAft>
              <a:buSzPts val="1400"/>
              <a:buFont typeface="Nunito"/>
              <a:buNone/>
              <a:defRPr sz="1400">
                <a:latin typeface="Nunito"/>
                <a:ea typeface="Nunito"/>
                <a:cs typeface="Nunito"/>
                <a:sym typeface="Nunito"/>
              </a:defRPr>
            </a:lvl5pPr>
            <a:lvl6pPr lvl="5" rtl="0" algn="ctr">
              <a:spcBef>
                <a:spcPts val="0"/>
              </a:spcBef>
              <a:spcAft>
                <a:spcPts val="0"/>
              </a:spcAft>
              <a:buSzPts val="1400"/>
              <a:buFont typeface="Nunito"/>
              <a:buNone/>
              <a:defRPr sz="1400">
                <a:latin typeface="Nunito"/>
                <a:ea typeface="Nunito"/>
                <a:cs typeface="Nunito"/>
                <a:sym typeface="Nunito"/>
              </a:defRPr>
            </a:lvl6pPr>
            <a:lvl7pPr lvl="6" rtl="0" algn="ctr">
              <a:spcBef>
                <a:spcPts val="0"/>
              </a:spcBef>
              <a:spcAft>
                <a:spcPts val="0"/>
              </a:spcAft>
              <a:buSzPts val="1400"/>
              <a:buFont typeface="Nunito"/>
              <a:buNone/>
              <a:defRPr sz="1400">
                <a:latin typeface="Nunito"/>
                <a:ea typeface="Nunito"/>
                <a:cs typeface="Nunito"/>
                <a:sym typeface="Nunito"/>
              </a:defRPr>
            </a:lvl7pPr>
            <a:lvl8pPr lvl="7" rtl="0" algn="ctr">
              <a:spcBef>
                <a:spcPts val="0"/>
              </a:spcBef>
              <a:spcAft>
                <a:spcPts val="0"/>
              </a:spcAft>
              <a:buSzPts val="1400"/>
              <a:buFont typeface="Nunito"/>
              <a:buNone/>
              <a:defRPr sz="1400">
                <a:latin typeface="Nunito"/>
                <a:ea typeface="Nunito"/>
                <a:cs typeface="Nunito"/>
                <a:sym typeface="Nunito"/>
              </a:defRPr>
            </a:lvl8pPr>
            <a:lvl9pPr lvl="8" rtl="0" algn="ctr">
              <a:spcBef>
                <a:spcPts val="0"/>
              </a:spcBef>
              <a:spcAft>
                <a:spcPts val="0"/>
              </a:spcAft>
              <a:buSzPts val="1400"/>
              <a:buFont typeface="Nunito"/>
              <a:buNone/>
              <a:defRPr sz="1400">
                <a:latin typeface="Nunito"/>
                <a:ea typeface="Nunito"/>
                <a:cs typeface="Nunito"/>
                <a:sym typeface="Nunito"/>
              </a:defRPr>
            </a:lvl9pPr>
          </a:lstStyle>
          <a:p/>
        </p:txBody>
      </p:sp>
      <p:sp>
        <p:nvSpPr>
          <p:cNvPr id="567" name="Google Shape;567;p18"/>
          <p:cNvSpPr txBox="1"/>
          <p:nvPr>
            <p:ph idx="6" type="title"/>
          </p:nvPr>
        </p:nvSpPr>
        <p:spPr>
          <a:xfrm>
            <a:off x="6118000" y="3082063"/>
            <a:ext cx="2253900" cy="531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000"/>
              <a:buNone/>
              <a:defRPr sz="20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568" name="Google Shape;568;p18"/>
          <p:cNvSpPr txBox="1"/>
          <p:nvPr>
            <p:ph idx="7" type="title"/>
          </p:nvPr>
        </p:nvSpPr>
        <p:spPr>
          <a:xfrm>
            <a:off x="6118200" y="3516923"/>
            <a:ext cx="2253900" cy="600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400"/>
              <a:buFont typeface="Nunito"/>
              <a:buNone/>
              <a:defRPr b="0" sz="1400">
                <a:latin typeface="Space Mono"/>
                <a:ea typeface="Space Mono"/>
                <a:cs typeface="Space Mono"/>
                <a:sym typeface="Space Mono"/>
              </a:defRPr>
            </a:lvl1pPr>
            <a:lvl2pPr lvl="1" rtl="0" algn="ctr">
              <a:spcBef>
                <a:spcPts val="0"/>
              </a:spcBef>
              <a:spcAft>
                <a:spcPts val="0"/>
              </a:spcAft>
              <a:buSzPts val="1400"/>
              <a:buFont typeface="Nunito"/>
              <a:buNone/>
              <a:defRPr sz="1400">
                <a:latin typeface="Nunito"/>
                <a:ea typeface="Nunito"/>
                <a:cs typeface="Nunito"/>
                <a:sym typeface="Nunito"/>
              </a:defRPr>
            </a:lvl2pPr>
            <a:lvl3pPr lvl="2" rtl="0" algn="ctr">
              <a:spcBef>
                <a:spcPts val="0"/>
              </a:spcBef>
              <a:spcAft>
                <a:spcPts val="0"/>
              </a:spcAft>
              <a:buSzPts val="1400"/>
              <a:buFont typeface="Nunito"/>
              <a:buNone/>
              <a:defRPr sz="1400">
                <a:latin typeface="Nunito"/>
                <a:ea typeface="Nunito"/>
                <a:cs typeface="Nunito"/>
                <a:sym typeface="Nunito"/>
              </a:defRPr>
            </a:lvl3pPr>
            <a:lvl4pPr lvl="3" rtl="0" algn="ctr">
              <a:spcBef>
                <a:spcPts val="0"/>
              </a:spcBef>
              <a:spcAft>
                <a:spcPts val="0"/>
              </a:spcAft>
              <a:buSzPts val="1400"/>
              <a:buFont typeface="Nunito"/>
              <a:buNone/>
              <a:defRPr sz="1400">
                <a:latin typeface="Nunito"/>
                <a:ea typeface="Nunito"/>
                <a:cs typeface="Nunito"/>
                <a:sym typeface="Nunito"/>
              </a:defRPr>
            </a:lvl4pPr>
            <a:lvl5pPr lvl="4" rtl="0" algn="ctr">
              <a:spcBef>
                <a:spcPts val="0"/>
              </a:spcBef>
              <a:spcAft>
                <a:spcPts val="0"/>
              </a:spcAft>
              <a:buSzPts val="1400"/>
              <a:buFont typeface="Nunito"/>
              <a:buNone/>
              <a:defRPr sz="1400">
                <a:latin typeface="Nunito"/>
                <a:ea typeface="Nunito"/>
                <a:cs typeface="Nunito"/>
                <a:sym typeface="Nunito"/>
              </a:defRPr>
            </a:lvl5pPr>
            <a:lvl6pPr lvl="5" rtl="0" algn="ctr">
              <a:spcBef>
                <a:spcPts val="0"/>
              </a:spcBef>
              <a:spcAft>
                <a:spcPts val="0"/>
              </a:spcAft>
              <a:buSzPts val="1400"/>
              <a:buFont typeface="Nunito"/>
              <a:buNone/>
              <a:defRPr sz="1400">
                <a:latin typeface="Nunito"/>
                <a:ea typeface="Nunito"/>
                <a:cs typeface="Nunito"/>
                <a:sym typeface="Nunito"/>
              </a:defRPr>
            </a:lvl6pPr>
            <a:lvl7pPr lvl="6" rtl="0" algn="ctr">
              <a:spcBef>
                <a:spcPts val="0"/>
              </a:spcBef>
              <a:spcAft>
                <a:spcPts val="0"/>
              </a:spcAft>
              <a:buSzPts val="1400"/>
              <a:buFont typeface="Nunito"/>
              <a:buNone/>
              <a:defRPr sz="1400">
                <a:latin typeface="Nunito"/>
                <a:ea typeface="Nunito"/>
                <a:cs typeface="Nunito"/>
                <a:sym typeface="Nunito"/>
              </a:defRPr>
            </a:lvl7pPr>
            <a:lvl8pPr lvl="7" rtl="0" algn="ctr">
              <a:spcBef>
                <a:spcPts val="0"/>
              </a:spcBef>
              <a:spcAft>
                <a:spcPts val="0"/>
              </a:spcAft>
              <a:buSzPts val="1400"/>
              <a:buFont typeface="Nunito"/>
              <a:buNone/>
              <a:defRPr sz="1400">
                <a:latin typeface="Nunito"/>
                <a:ea typeface="Nunito"/>
                <a:cs typeface="Nunito"/>
                <a:sym typeface="Nunito"/>
              </a:defRPr>
            </a:lvl8pPr>
            <a:lvl9pPr lvl="8" rtl="0" algn="ctr">
              <a:spcBef>
                <a:spcPts val="0"/>
              </a:spcBef>
              <a:spcAft>
                <a:spcPts val="0"/>
              </a:spcAft>
              <a:buSzPts val="1400"/>
              <a:buFont typeface="Nunito"/>
              <a:buNone/>
              <a:defRPr sz="1400">
                <a:latin typeface="Nunito"/>
                <a:ea typeface="Nunito"/>
                <a:cs typeface="Nunito"/>
                <a:sym typeface="Nunito"/>
              </a:defRPr>
            </a:lvl9pPr>
          </a:lstStyle>
          <a:p/>
        </p:txBody>
      </p:sp>
      <p:sp>
        <p:nvSpPr>
          <p:cNvPr id="569" name="Google Shape;569;p18"/>
          <p:cNvSpPr txBox="1"/>
          <p:nvPr>
            <p:ph hasCustomPrompt="1" idx="8" type="title"/>
          </p:nvPr>
        </p:nvSpPr>
        <p:spPr>
          <a:xfrm>
            <a:off x="6628372" y="2005651"/>
            <a:ext cx="1233300" cy="531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25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570" name="Google Shape;570;p18"/>
          <p:cNvSpPr txBox="1"/>
          <p:nvPr>
            <p:ph hasCustomPrompt="1" idx="9" type="title"/>
          </p:nvPr>
        </p:nvSpPr>
        <p:spPr>
          <a:xfrm>
            <a:off x="3955422" y="2005651"/>
            <a:ext cx="1233300" cy="531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2500">
                <a:solidFill>
                  <a:schemeClr val="lt2"/>
                </a:solidFill>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571" name="Google Shape;571;p18"/>
          <p:cNvSpPr txBox="1"/>
          <p:nvPr>
            <p:ph hasCustomPrompt="1" idx="13" type="title"/>
          </p:nvPr>
        </p:nvSpPr>
        <p:spPr>
          <a:xfrm>
            <a:off x="1282472" y="2005489"/>
            <a:ext cx="1233300" cy="531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2500">
                <a:solidFill>
                  <a:schemeClr val="dk2"/>
                </a:solidFill>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grpSp>
        <p:nvGrpSpPr>
          <p:cNvPr id="572" name="Google Shape;572;p18"/>
          <p:cNvGrpSpPr/>
          <p:nvPr/>
        </p:nvGrpSpPr>
        <p:grpSpPr>
          <a:xfrm>
            <a:off x="3144587" y="4328000"/>
            <a:ext cx="521776" cy="1399525"/>
            <a:chOff x="8331250" y="3748200"/>
            <a:chExt cx="521776" cy="1399525"/>
          </a:xfrm>
        </p:grpSpPr>
        <p:sp>
          <p:nvSpPr>
            <p:cNvPr id="573" name="Google Shape;573;p18"/>
            <p:cNvSpPr/>
            <p:nvPr/>
          </p:nvSpPr>
          <p:spPr>
            <a:xfrm>
              <a:off x="8331250" y="3748200"/>
              <a:ext cx="194335" cy="1066710"/>
            </a:xfrm>
            <a:custGeom>
              <a:rect b="b" l="l" r="r" t="t"/>
              <a:pathLst>
                <a:path extrusionOk="0" h="7509" w="1368">
                  <a:moveTo>
                    <a:pt x="0" y="1"/>
                  </a:moveTo>
                  <a:lnTo>
                    <a:pt x="0" y="7509"/>
                  </a:lnTo>
                  <a:lnTo>
                    <a:pt x="1368" y="7509"/>
                  </a:lnTo>
                  <a:lnTo>
                    <a:pt x="13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18"/>
            <p:cNvSpPr/>
            <p:nvPr/>
          </p:nvSpPr>
          <p:spPr>
            <a:xfrm>
              <a:off x="8658691" y="4081015"/>
              <a:ext cx="194335" cy="1066710"/>
            </a:xfrm>
            <a:custGeom>
              <a:rect b="b" l="l" r="r" t="t"/>
              <a:pathLst>
                <a:path extrusionOk="0" h="7509" w="1368">
                  <a:moveTo>
                    <a:pt x="0" y="0"/>
                  </a:moveTo>
                  <a:lnTo>
                    <a:pt x="0" y="7508"/>
                  </a:lnTo>
                  <a:lnTo>
                    <a:pt x="1368" y="7508"/>
                  </a:lnTo>
                  <a:lnTo>
                    <a:pt x="136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5" name="Google Shape;575;p18"/>
          <p:cNvGrpSpPr/>
          <p:nvPr/>
        </p:nvGrpSpPr>
        <p:grpSpPr>
          <a:xfrm>
            <a:off x="-963325" y="35813"/>
            <a:ext cx="2560275" cy="1391125"/>
            <a:chOff x="-385150" y="3176300"/>
            <a:chExt cx="2560275" cy="1391125"/>
          </a:xfrm>
        </p:grpSpPr>
        <p:sp>
          <p:nvSpPr>
            <p:cNvPr id="576" name="Google Shape;576;p18"/>
            <p:cNvSpPr/>
            <p:nvPr/>
          </p:nvSpPr>
          <p:spPr>
            <a:xfrm>
              <a:off x="2061394" y="4453694"/>
              <a:ext cx="113731" cy="113731"/>
            </a:xfrm>
            <a:custGeom>
              <a:rect b="b" l="l" r="r" t="t"/>
              <a:pathLst>
                <a:path extrusionOk="0" h="1199" w="1199">
                  <a:moveTo>
                    <a:pt x="599" y="1"/>
                  </a:moveTo>
                  <a:cubicBezTo>
                    <a:pt x="286" y="1"/>
                    <a:pt x="0" y="229"/>
                    <a:pt x="0" y="600"/>
                  </a:cubicBezTo>
                  <a:cubicBezTo>
                    <a:pt x="0" y="914"/>
                    <a:pt x="257" y="1199"/>
                    <a:pt x="599" y="1199"/>
                  </a:cubicBezTo>
                  <a:cubicBezTo>
                    <a:pt x="970" y="1199"/>
                    <a:pt x="1199" y="942"/>
                    <a:pt x="1199" y="600"/>
                  </a:cubicBezTo>
                  <a:cubicBezTo>
                    <a:pt x="1199" y="286"/>
                    <a:pt x="970" y="1"/>
                    <a:pt x="5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18"/>
            <p:cNvSpPr/>
            <p:nvPr/>
          </p:nvSpPr>
          <p:spPr>
            <a:xfrm>
              <a:off x="-385150" y="3176300"/>
              <a:ext cx="2503508" cy="1334325"/>
            </a:xfrm>
            <a:custGeom>
              <a:rect b="b" l="l" r="r" t="t"/>
              <a:pathLst>
                <a:path extrusionOk="0" fill="none" h="14067" w="26393">
                  <a:moveTo>
                    <a:pt x="0" y="0"/>
                  </a:moveTo>
                  <a:lnTo>
                    <a:pt x="14066" y="14067"/>
                  </a:lnTo>
                  <a:lnTo>
                    <a:pt x="26392" y="14067"/>
                  </a:lnTo>
                </a:path>
              </a:pathLst>
            </a:custGeom>
            <a:noFill/>
            <a:ln cap="flat" cmpd="sng" w="19050">
              <a:solidFill>
                <a:schemeClr val="dk2"/>
              </a:solidFill>
              <a:prstDash val="solid"/>
              <a:miter lim="2853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8" name="Google Shape;578;p18"/>
          <p:cNvSpPr/>
          <p:nvPr/>
        </p:nvSpPr>
        <p:spPr>
          <a:xfrm>
            <a:off x="6424600" y="4643625"/>
            <a:ext cx="2400533" cy="203422"/>
          </a:xfrm>
          <a:custGeom>
            <a:rect b="b" l="l" r="r" t="t"/>
            <a:pathLst>
              <a:path extrusionOk="0" h="3040" w="28299">
                <a:moveTo>
                  <a:pt x="0" y="0"/>
                </a:moveTo>
                <a:lnTo>
                  <a:pt x="0" y="3040"/>
                </a:lnTo>
                <a:lnTo>
                  <a:pt x="638" y="3040"/>
                </a:lnTo>
                <a:lnTo>
                  <a:pt x="638" y="0"/>
                </a:lnTo>
                <a:close/>
                <a:moveTo>
                  <a:pt x="1246" y="0"/>
                </a:moveTo>
                <a:lnTo>
                  <a:pt x="1246" y="3040"/>
                </a:lnTo>
                <a:lnTo>
                  <a:pt x="1885" y="3040"/>
                </a:lnTo>
                <a:lnTo>
                  <a:pt x="1885" y="0"/>
                </a:lnTo>
                <a:close/>
                <a:moveTo>
                  <a:pt x="2493" y="0"/>
                </a:moveTo>
                <a:lnTo>
                  <a:pt x="2493" y="3040"/>
                </a:lnTo>
                <a:lnTo>
                  <a:pt x="3131" y="3040"/>
                </a:lnTo>
                <a:lnTo>
                  <a:pt x="3131" y="0"/>
                </a:lnTo>
                <a:close/>
                <a:moveTo>
                  <a:pt x="3739" y="0"/>
                </a:moveTo>
                <a:lnTo>
                  <a:pt x="3739" y="3040"/>
                </a:lnTo>
                <a:lnTo>
                  <a:pt x="4408" y="3040"/>
                </a:lnTo>
                <a:lnTo>
                  <a:pt x="4408" y="0"/>
                </a:lnTo>
                <a:close/>
                <a:moveTo>
                  <a:pt x="5015" y="0"/>
                </a:moveTo>
                <a:lnTo>
                  <a:pt x="5015" y="3040"/>
                </a:lnTo>
                <a:lnTo>
                  <a:pt x="5654" y="3040"/>
                </a:lnTo>
                <a:lnTo>
                  <a:pt x="5654" y="0"/>
                </a:lnTo>
                <a:close/>
                <a:moveTo>
                  <a:pt x="6262" y="0"/>
                </a:moveTo>
                <a:lnTo>
                  <a:pt x="6262" y="3040"/>
                </a:lnTo>
                <a:lnTo>
                  <a:pt x="6900" y="3040"/>
                </a:lnTo>
                <a:lnTo>
                  <a:pt x="6900" y="0"/>
                </a:lnTo>
                <a:close/>
                <a:moveTo>
                  <a:pt x="7538" y="0"/>
                </a:moveTo>
                <a:lnTo>
                  <a:pt x="7538" y="3040"/>
                </a:lnTo>
                <a:lnTo>
                  <a:pt x="8207" y="3040"/>
                </a:lnTo>
                <a:lnTo>
                  <a:pt x="8207" y="0"/>
                </a:lnTo>
                <a:close/>
                <a:moveTo>
                  <a:pt x="8815" y="0"/>
                </a:moveTo>
                <a:lnTo>
                  <a:pt x="8815" y="3040"/>
                </a:lnTo>
                <a:lnTo>
                  <a:pt x="9453" y="3040"/>
                </a:lnTo>
                <a:lnTo>
                  <a:pt x="9453" y="0"/>
                </a:lnTo>
                <a:close/>
                <a:moveTo>
                  <a:pt x="10061" y="0"/>
                </a:moveTo>
                <a:lnTo>
                  <a:pt x="10061" y="3040"/>
                </a:lnTo>
                <a:lnTo>
                  <a:pt x="10699" y="3040"/>
                </a:lnTo>
                <a:lnTo>
                  <a:pt x="10699" y="0"/>
                </a:lnTo>
                <a:close/>
                <a:moveTo>
                  <a:pt x="11307" y="0"/>
                </a:moveTo>
                <a:lnTo>
                  <a:pt x="11307" y="3040"/>
                </a:lnTo>
                <a:lnTo>
                  <a:pt x="11946" y="3040"/>
                </a:lnTo>
                <a:lnTo>
                  <a:pt x="11946" y="0"/>
                </a:lnTo>
                <a:close/>
                <a:moveTo>
                  <a:pt x="12554" y="0"/>
                </a:moveTo>
                <a:lnTo>
                  <a:pt x="12554" y="3040"/>
                </a:lnTo>
                <a:lnTo>
                  <a:pt x="13222" y="3040"/>
                </a:lnTo>
                <a:lnTo>
                  <a:pt x="13222" y="0"/>
                </a:lnTo>
                <a:close/>
                <a:moveTo>
                  <a:pt x="13830" y="0"/>
                </a:moveTo>
                <a:lnTo>
                  <a:pt x="13830" y="3040"/>
                </a:lnTo>
                <a:lnTo>
                  <a:pt x="14468" y="3040"/>
                </a:lnTo>
                <a:lnTo>
                  <a:pt x="14468" y="0"/>
                </a:lnTo>
                <a:close/>
                <a:moveTo>
                  <a:pt x="15076" y="0"/>
                </a:moveTo>
                <a:lnTo>
                  <a:pt x="15076" y="3040"/>
                </a:lnTo>
                <a:lnTo>
                  <a:pt x="15715" y="3040"/>
                </a:lnTo>
                <a:lnTo>
                  <a:pt x="15715" y="0"/>
                </a:lnTo>
                <a:close/>
                <a:moveTo>
                  <a:pt x="16323" y="0"/>
                </a:moveTo>
                <a:lnTo>
                  <a:pt x="16323" y="3040"/>
                </a:lnTo>
                <a:lnTo>
                  <a:pt x="16961" y="3040"/>
                </a:lnTo>
                <a:lnTo>
                  <a:pt x="16961" y="0"/>
                </a:lnTo>
                <a:close/>
                <a:moveTo>
                  <a:pt x="17569" y="0"/>
                </a:moveTo>
                <a:lnTo>
                  <a:pt x="17569" y="3040"/>
                </a:lnTo>
                <a:lnTo>
                  <a:pt x="18238" y="3040"/>
                </a:lnTo>
                <a:lnTo>
                  <a:pt x="18238" y="0"/>
                </a:lnTo>
                <a:close/>
                <a:moveTo>
                  <a:pt x="18876" y="0"/>
                </a:moveTo>
                <a:lnTo>
                  <a:pt x="18876" y="3040"/>
                </a:lnTo>
                <a:lnTo>
                  <a:pt x="19514" y="3040"/>
                </a:lnTo>
                <a:lnTo>
                  <a:pt x="19514" y="0"/>
                </a:lnTo>
                <a:close/>
                <a:moveTo>
                  <a:pt x="20122" y="0"/>
                </a:moveTo>
                <a:lnTo>
                  <a:pt x="20122" y="3040"/>
                </a:lnTo>
                <a:lnTo>
                  <a:pt x="20760" y="3040"/>
                </a:lnTo>
                <a:lnTo>
                  <a:pt x="20760" y="0"/>
                </a:lnTo>
                <a:close/>
                <a:moveTo>
                  <a:pt x="21368" y="0"/>
                </a:moveTo>
                <a:lnTo>
                  <a:pt x="21368" y="3040"/>
                </a:lnTo>
                <a:lnTo>
                  <a:pt x="22037" y="3040"/>
                </a:lnTo>
                <a:lnTo>
                  <a:pt x="22037" y="0"/>
                </a:lnTo>
                <a:close/>
                <a:moveTo>
                  <a:pt x="22645" y="0"/>
                </a:moveTo>
                <a:lnTo>
                  <a:pt x="22645" y="3040"/>
                </a:lnTo>
                <a:lnTo>
                  <a:pt x="23283" y="3040"/>
                </a:lnTo>
                <a:lnTo>
                  <a:pt x="23283" y="0"/>
                </a:lnTo>
                <a:close/>
                <a:moveTo>
                  <a:pt x="23891" y="0"/>
                </a:moveTo>
                <a:lnTo>
                  <a:pt x="23891" y="3040"/>
                </a:lnTo>
                <a:lnTo>
                  <a:pt x="24529" y="3040"/>
                </a:lnTo>
                <a:lnTo>
                  <a:pt x="24529" y="0"/>
                </a:lnTo>
                <a:close/>
                <a:moveTo>
                  <a:pt x="25137" y="0"/>
                </a:moveTo>
                <a:lnTo>
                  <a:pt x="25137" y="3040"/>
                </a:lnTo>
                <a:lnTo>
                  <a:pt x="25776" y="3040"/>
                </a:lnTo>
                <a:lnTo>
                  <a:pt x="25776" y="0"/>
                </a:lnTo>
                <a:close/>
                <a:moveTo>
                  <a:pt x="26384" y="0"/>
                </a:moveTo>
                <a:lnTo>
                  <a:pt x="26384" y="3040"/>
                </a:lnTo>
                <a:lnTo>
                  <a:pt x="27052" y="3040"/>
                </a:lnTo>
                <a:lnTo>
                  <a:pt x="27052" y="0"/>
                </a:lnTo>
                <a:close/>
                <a:moveTo>
                  <a:pt x="27660" y="0"/>
                </a:moveTo>
                <a:lnTo>
                  <a:pt x="27660" y="3040"/>
                </a:lnTo>
                <a:lnTo>
                  <a:pt x="28299" y="3040"/>
                </a:lnTo>
                <a:lnTo>
                  <a:pt x="282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9" name="Google Shape;579;p18"/>
          <p:cNvGrpSpPr/>
          <p:nvPr/>
        </p:nvGrpSpPr>
        <p:grpSpPr>
          <a:xfrm>
            <a:off x="6040392" y="4480662"/>
            <a:ext cx="3096337" cy="96586"/>
            <a:chOff x="6040392" y="334012"/>
            <a:chExt cx="3096337" cy="96586"/>
          </a:xfrm>
        </p:grpSpPr>
        <p:sp>
          <p:nvSpPr>
            <p:cNvPr id="580" name="Google Shape;580;p18"/>
            <p:cNvSpPr/>
            <p:nvPr/>
          </p:nvSpPr>
          <p:spPr>
            <a:xfrm>
              <a:off x="6232650" y="376650"/>
              <a:ext cx="2904078" cy="11300"/>
            </a:xfrm>
            <a:custGeom>
              <a:rect b="b" l="l" r="r" t="t"/>
              <a:pathLst>
                <a:path extrusionOk="0" h="335" w="21703">
                  <a:moveTo>
                    <a:pt x="0" y="0"/>
                  </a:moveTo>
                  <a:lnTo>
                    <a:pt x="0" y="335"/>
                  </a:lnTo>
                  <a:lnTo>
                    <a:pt x="21703" y="335"/>
                  </a:lnTo>
                  <a:lnTo>
                    <a:pt x="2170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18"/>
            <p:cNvSpPr/>
            <p:nvPr/>
          </p:nvSpPr>
          <p:spPr>
            <a:xfrm>
              <a:off x="6040392" y="334012"/>
              <a:ext cx="96586" cy="96586"/>
            </a:xfrm>
            <a:custGeom>
              <a:rect b="b" l="l" r="r" t="t"/>
              <a:pathLst>
                <a:path extrusionOk="0" h="1057" w="1057">
                  <a:moveTo>
                    <a:pt x="514" y="1"/>
                  </a:moveTo>
                  <a:cubicBezTo>
                    <a:pt x="229" y="1"/>
                    <a:pt x="0" y="229"/>
                    <a:pt x="0" y="514"/>
                  </a:cubicBezTo>
                  <a:cubicBezTo>
                    <a:pt x="0" y="828"/>
                    <a:pt x="229" y="1056"/>
                    <a:pt x="514" y="1056"/>
                  </a:cubicBezTo>
                  <a:cubicBezTo>
                    <a:pt x="828" y="1056"/>
                    <a:pt x="1056" y="828"/>
                    <a:pt x="1056" y="514"/>
                  </a:cubicBezTo>
                  <a:cubicBezTo>
                    <a:pt x="1056" y="229"/>
                    <a:pt x="828" y="1"/>
                    <a:pt x="51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CUSTOM_30">
    <p:spTree>
      <p:nvGrpSpPr>
        <p:cNvPr id="582" name="Shape 582"/>
        <p:cNvGrpSpPr/>
        <p:nvPr/>
      </p:nvGrpSpPr>
      <p:grpSpPr>
        <a:xfrm>
          <a:off x="0" y="0"/>
          <a:ext cx="0" cy="0"/>
          <a:chOff x="0" y="0"/>
          <a:chExt cx="0" cy="0"/>
        </a:xfrm>
      </p:grpSpPr>
      <p:sp>
        <p:nvSpPr>
          <p:cNvPr id="583" name="Google Shape;583;p19"/>
          <p:cNvSpPr txBox="1"/>
          <p:nvPr>
            <p:ph hasCustomPrompt="1" type="title"/>
          </p:nvPr>
        </p:nvSpPr>
        <p:spPr>
          <a:xfrm>
            <a:off x="1003288" y="1096825"/>
            <a:ext cx="3413100" cy="921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45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584" name="Google Shape;584;p19"/>
          <p:cNvSpPr txBox="1"/>
          <p:nvPr>
            <p:ph idx="1" type="subTitle"/>
          </p:nvPr>
        </p:nvSpPr>
        <p:spPr>
          <a:xfrm>
            <a:off x="1003288" y="1942125"/>
            <a:ext cx="3413100" cy="367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85" name="Google Shape;585;p19"/>
          <p:cNvSpPr txBox="1"/>
          <p:nvPr>
            <p:ph hasCustomPrompt="1" idx="2" type="title"/>
          </p:nvPr>
        </p:nvSpPr>
        <p:spPr>
          <a:xfrm>
            <a:off x="4756414" y="1096825"/>
            <a:ext cx="3384300" cy="921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45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586" name="Google Shape;586;p19"/>
          <p:cNvSpPr txBox="1"/>
          <p:nvPr>
            <p:ph idx="3" type="subTitle"/>
          </p:nvPr>
        </p:nvSpPr>
        <p:spPr>
          <a:xfrm>
            <a:off x="4756414" y="1942125"/>
            <a:ext cx="3384300" cy="367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87" name="Google Shape;587;p19"/>
          <p:cNvSpPr txBox="1"/>
          <p:nvPr>
            <p:ph hasCustomPrompt="1" idx="4" type="title"/>
          </p:nvPr>
        </p:nvSpPr>
        <p:spPr>
          <a:xfrm>
            <a:off x="1003288" y="2605575"/>
            <a:ext cx="3413100" cy="921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45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588" name="Google Shape;588;p19"/>
          <p:cNvSpPr txBox="1"/>
          <p:nvPr>
            <p:ph idx="5" type="subTitle"/>
          </p:nvPr>
        </p:nvSpPr>
        <p:spPr>
          <a:xfrm>
            <a:off x="1003288" y="3450875"/>
            <a:ext cx="3413100" cy="367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89" name="Google Shape;589;p19"/>
          <p:cNvSpPr txBox="1"/>
          <p:nvPr>
            <p:ph hasCustomPrompt="1" idx="6" type="title"/>
          </p:nvPr>
        </p:nvSpPr>
        <p:spPr>
          <a:xfrm>
            <a:off x="4756414" y="2605575"/>
            <a:ext cx="3384300" cy="921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45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590" name="Google Shape;590;p19"/>
          <p:cNvSpPr txBox="1"/>
          <p:nvPr>
            <p:ph idx="7" type="subTitle"/>
          </p:nvPr>
        </p:nvSpPr>
        <p:spPr>
          <a:xfrm>
            <a:off x="4727513" y="3450875"/>
            <a:ext cx="3384300" cy="367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91" name="Google Shape;591;p19"/>
          <p:cNvSpPr/>
          <p:nvPr/>
        </p:nvSpPr>
        <p:spPr>
          <a:xfrm>
            <a:off x="3371763" y="657275"/>
            <a:ext cx="2400533" cy="203422"/>
          </a:xfrm>
          <a:custGeom>
            <a:rect b="b" l="l" r="r" t="t"/>
            <a:pathLst>
              <a:path extrusionOk="0" h="3040" w="28299">
                <a:moveTo>
                  <a:pt x="0" y="0"/>
                </a:moveTo>
                <a:lnTo>
                  <a:pt x="0" y="3040"/>
                </a:lnTo>
                <a:lnTo>
                  <a:pt x="638" y="3040"/>
                </a:lnTo>
                <a:lnTo>
                  <a:pt x="638" y="0"/>
                </a:lnTo>
                <a:close/>
                <a:moveTo>
                  <a:pt x="1246" y="0"/>
                </a:moveTo>
                <a:lnTo>
                  <a:pt x="1246" y="3040"/>
                </a:lnTo>
                <a:lnTo>
                  <a:pt x="1885" y="3040"/>
                </a:lnTo>
                <a:lnTo>
                  <a:pt x="1885" y="0"/>
                </a:lnTo>
                <a:close/>
                <a:moveTo>
                  <a:pt x="2493" y="0"/>
                </a:moveTo>
                <a:lnTo>
                  <a:pt x="2493" y="3040"/>
                </a:lnTo>
                <a:lnTo>
                  <a:pt x="3131" y="3040"/>
                </a:lnTo>
                <a:lnTo>
                  <a:pt x="3131" y="0"/>
                </a:lnTo>
                <a:close/>
                <a:moveTo>
                  <a:pt x="3739" y="0"/>
                </a:moveTo>
                <a:lnTo>
                  <a:pt x="3739" y="3040"/>
                </a:lnTo>
                <a:lnTo>
                  <a:pt x="4408" y="3040"/>
                </a:lnTo>
                <a:lnTo>
                  <a:pt x="4408" y="0"/>
                </a:lnTo>
                <a:close/>
                <a:moveTo>
                  <a:pt x="5015" y="0"/>
                </a:moveTo>
                <a:lnTo>
                  <a:pt x="5015" y="3040"/>
                </a:lnTo>
                <a:lnTo>
                  <a:pt x="5654" y="3040"/>
                </a:lnTo>
                <a:lnTo>
                  <a:pt x="5654" y="0"/>
                </a:lnTo>
                <a:close/>
                <a:moveTo>
                  <a:pt x="6262" y="0"/>
                </a:moveTo>
                <a:lnTo>
                  <a:pt x="6262" y="3040"/>
                </a:lnTo>
                <a:lnTo>
                  <a:pt x="6900" y="3040"/>
                </a:lnTo>
                <a:lnTo>
                  <a:pt x="6900" y="0"/>
                </a:lnTo>
                <a:close/>
                <a:moveTo>
                  <a:pt x="7538" y="0"/>
                </a:moveTo>
                <a:lnTo>
                  <a:pt x="7538" y="3040"/>
                </a:lnTo>
                <a:lnTo>
                  <a:pt x="8207" y="3040"/>
                </a:lnTo>
                <a:lnTo>
                  <a:pt x="8207" y="0"/>
                </a:lnTo>
                <a:close/>
                <a:moveTo>
                  <a:pt x="8815" y="0"/>
                </a:moveTo>
                <a:lnTo>
                  <a:pt x="8815" y="3040"/>
                </a:lnTo>
                <a:lnTo>
                  <a:pt x="9453" y="3040"/>
                </a:lnTo>
                <a:lnTo>
                  <a:pt x="9453" y="0"/>
                </a:lnTo>
                <a:close/>
                <a:moveTo>
                  <a:pt x="10061" y="0"/>
                </a:moveTo>
                <a:lnTo>
                  <a:pt x="10061" y="3040"/>
                </a:lnTo>
                <a:lnTo>
                  <a:pt x="10699" y="3040"/>
                </a:lnTo>
                <a:lnTo>
                  <a:pt x="10699" y="0"/>
                </a:lnTo>
                <a:close/>
                <a:moveTo>
                  <a:pt x="11307" y="0"/>
                </a:moveTo>
                <a:lnTo>
                  <a:pt x="11307" y="3040"/>
                </a:lnTo>
                <a:lnTo>
                  <a:pt x="11946" y="3040"/>
                </a:lnTo>
                <a:lnTo>
                  <a:pt x="11946" y="0"/>
                </a:lnTo>
                <a:close/>
                <a:moveTo>
                  <a:pt x="12554" y="0"/>
                </a:moveTo>
                <a:lnTo>
                  <a:pt x="12554" y="3040"/>
                </a:lnTo>
                <a:lnTo>
                  <a:pt x="13222" y="3040"/>
                </a:lnTo>
                <a:lnTo>
                  <a:pt x="13222" y="0"/>
                </a:lnTo>
                <a:close/>
                <a:moveTo>
                  <a:pt x="13830" y="0"/>
                </a:moveTo>
                <a:lnTo>
                  <a:pt x="13830" y="3040"/>
                </a:lnTo>
                <a:lnTo>
                  <a:pt x="14468" y="3040"/>
                </a:lnTo>
                <a:lnTo>
                  <a:pt x="14468" y="0"/>
                </a:lnTo>
                <a:close/>
                <a:moveTo>
                  <a:pt x="15076" y="0"/>
                </a:moveTo>
                <a:lnTo>
                  <a:pt x="15076" y="3040"/>
                </a:lnTo>
                <a:lnTo>
                  <a:pt x="15715" y="3040"/>
                </a:lnTo>
                <a:lnTo>
                  <a:pt x="15715" y="0"/>
                </a:lnTo>
                <a:close/>
                <a:moveTo>
                  <a:pt x="16323" y="0"/>
                </a:moveTo>
                <a:lnTo>
                  <a:pt x="16323" y="3040"/>
                </a:lnTo>
                <a:lnTo>
                  <a:pt x="16961" y="3040"/>
                </a:lnTo>
                <a:lnTo>
                  <a:pt x="16961" y="0"/>
                </a:lnTo>
                <a:close/>
                <a:moveTo>
                  <a:pt x="17569" y="0"/>
                </a:moveTo>
                <a:lnTo>
                  <a:pt x="17569" y="3040"/>
                </a:lnTo>
                <a:lnTo>
                  <a:pt x="18238" y="3040"/>
                </a:lnTo>
                <a:lnTo>
                  <a:pt x="18238" y="0"/>
                </a:lnTo>
                <a:close/>
                <a:moveTo>
                  <a:pt x="18876" y="0"/>
                </a:moveTo>
                <a:lnTo>
                  <a:pt x="18876" y="3040"/>
                </a:lnTo>
                <a:lnTo>
                  <a:pt x="19514" y="3040"/>
                </a:lnTo>
                <a:lnTo>
                  <a:pt x="19514" y="0"/>
                </a:lnTo>
                <a:close/>
                <a:moveTo>
                  <a:pt x="20122" y="0"/>
                </a:moveTo>
                <a:lnTo>
                  <a:pt x="20122" y="3040"/>
                </a:lnTo>
                <a:lnTo>
                  <a:pt x="20760" y="3040"/>
                </a:lnTo>
                <a:lnTo>
                  <a:pt x="20760" y="0"/>
                </a:lnTo>
                <a:close/>
                <a:moveTo>
                  <a:pt x="21368" y="0"/>
                </a:moveTo>
                <a:lnTo>
                  <a:pt x="21368" y="3040"/>
                </a:lnTo>
                <a:lnTo>
                  <a:pt x="22037" y="3040"/>
                </a:lnTo>
                <a:lnTo>
                  <a:pt x="22037" y="0"/>
                </a:lnTo>
                <a:close/>
                <a:moveTo>
                  <a:pt x="22645" y="0"/>
                </a:moveTo>
                <a:lnTo>
                  <a:pt x="22645" y="3040"/>
                </a:lnTo>
                <a:lnTo>
                  <a:pt x="23283" y="3040"/>
                </a:lnTo>
                <a:lnTo>
                  <a:pt x="23283" y="0"/>
                </a:lnTo>
                <a:close/>
                <a:moveTo>
                  <a:pt x="23891" y="0"/>
                </a:moveTo>
                <a:lnTo>
                  <a:pt x="23891" y="3040"/>
                </a:lnTo>
                <a:lnTo>
                  <a:pt x="24529" y="3040"/>
                </a:lnTo>
                <a:lnTo>
                  <a:pt x="24529" y="0"/>
                </a:lnTo>
                <a:close/>
                <a:moveTo>
                  <a:pt x="25137" y="0"/>
                </a:moveTo>
                <a:lnTo>
                  <a:pt x="25137" y="3040"/>
                </a:lnTo>
                <a:lnTo>
                  <a:pt x="25776" y="3040"/>
                </a:lnTo>
                <a:lnTo>
                  <a:pt x="25776" y="0"/>
                </a:lnTo>
                <a:close/>
                <a:moveTo>
                  <a:pt x="26384" y="0"/>
                </a:moveTo>
                <a:lnTo>
                  <a:pt x="26384" y="3040"/>
                </a:lnTo>
                <a:lnTo>
                  <a:pt x="27052" y="3040"/>
                </a:lnTo>
                <a:lnTo>
                  <a:pt x="27052" y="0"/>
                </a:lnTo>
                <a:close/>
                <a:moveTo>
                  <a:pt x="27660" y="0"/>
                </a:moveTo>
                <a:lnTo>
                  <a:pt x="27660" y="3040"/>
                </a:lnTo>
                <a:lnTo>
                  <a:pt x="28299" y="3040"/>
                </a:lnTo>
                <a:lnTo>
                  <a:pt x="2829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2" name="Google Shape;592;p19"/>
          <p:cNvGrpSpPr/>
          <p:nvPr/>
        </p:nvGrpSpPr>
        <p:grpSpPr>
          <a:xfrm>
            <a:off x="6816575" y="4474163"/>
            <a:ext cx="1532575" cy="205676"/>
            <a:chOff x="4645500" y="3968425"/>
            <a:chExt cx="1532575" cy="205676"/>
          </a:xfrm>
        </p:grpSpPr>
        <p:sp>
          <p:nvSpPr>
            <p:cNvPr id="593" name="Google Shape;593;p19"/>
            <p:cNvSpPr/>
            <p:nvPr/>
          </p:nvSpPr>
          <p:spPr>
            <a:xfrm>
              <a:off x="4645500" y="3968425"/>
              <a:ext cx="142098" cy="205676"/>
            </a:xfrm>
            <a:custGeom>
              <a:rect b="b" l="l" r="r" t="t"/>
              <a:pathLst>
                <a:path extrusionOk="0" fill="none" h="3345" w="2311">
                  <a:moveTo>
                    <a:pt x="2310" y="1"/>
                  </a:moveTo>
                  <a:lnTo>
                    <a:pt x="0" y="3344"/>
                  </a:lnTo>
                </a:path>
              </a:pathLst>
            </a:custGeom>
            <a:noFill/>
            <a:ln cap="flat" cmpd="sng" w="19050">
              <a:solidFill>
                <a:schemeClr val="l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19"/>
            <p:cNvSpPr/>
            <p:nvPr/>
          </p:nvSpPr>
          <p:spPr>
            <a:xfrm>
              <a:off x="4804322" y="3968425"/>
              <a:ext cx="138347" cy="201925"/>
            </a:xfrm>
            <a:custGeom>
              <a:rect b="b" l="l" r="r" t="t"/>
              <a:pathLst>
                <a:path extrusionOk="0" fill="none" h="3284" w="2250">
                  <a:moveTo>
                    <a:pt x="2250" y="1"/>
                  </a:moveTo>
                  <a:lnTo>
                    <a:pt x="1" y="3284"/>
                  </a:lnTo>
                </a:path>
              </a:pathLst>
            </a:custGeom>
            <a:noFill/>
            <a:ln cap="flat" cmpd="sng" w="19050">
              <a:solidFill>
                <a:schemeClr val="l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19"/>
            <p:cNvSpPr/>
            <p:nvPr/>
          </p:nvSpPr>
          <p:spPr>
            <a:xfrm>
              <a:off x="4953860" y="3968425"/>
              <a:ext cx="142098" cy="205676"/>
            </a:xfrm>
            <a:custGeom>
              <a:rect b="b" l="l" r="r" t="t"/>
              <a:pathLst>
                <a:path extrusionOk="0" fill="none" h="3345" w="2311">
                  <a:moveTo>
                    <a:pt x="2310" y="1"/>
                  </a:moveTo>
                  <a:lnTo>
                    <a:pt x="0" y="3344"/>
                  </a:lnTo>
                </a:path>
              </a:pathLst>
            </a:custGeom>
            <a:noFill/>
            <a:ln cap="flat" cmpd="sng" w="19050">
              <a:solidFill>
                <a:schemeClr val="l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19"/>
            <p:cNvSpPr/>
            <p:nvPr/>
          </p:nvSpPr>
          <p:spPr>
            <a:xfrm>
              <a:off x="5112743" y="3968425"/>
              <a:ext cx="138347" cy="201925"/>
            </a:xfrm>
            <a:custGeom>
              <a:rect b="b" l="l" r="r" t="t"/>
              <a:pathLst>
                <a:path extrusionOk="0" fill="none" h="3284" w="2250">
                  <a:moveTo>
                    <a:pt x="2249" y="1"/>
                  </a:moveTo>
                  <a:lnTo>
                    <a:pt x="0" y="3284"/>
                  </a:lnTo>
                </a:path>
              </a:pathLst>
            </a:custGeom>
            <a:noFill/>
            <a:ln cap="flat" cmpd="sng" w="19050">
              <a:solidFill>
                <a:schemeClr val="l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19"/>
            <p:cNvSpPr/>
            <p:nvPr/>
          </p:nvSpPr>
          <p:spPr>
            <a:xfrm>
              <a:off x="5262219" y="3968425"/>
              <a:ext cx="142098" cy="205676"/>
            </a:xfrm>
            <a:custGeom>
              <a:rect b="b" l="l" r="r" t="t"/>
              <a:pathLst>
                <a:path extrusionOk="0" fill="none" h="3345" w="2311">
                  <a:moveTo>
                    <a:pt x="2311" y="1"/>
                  </a:moveTo>
                  <a:lnTo>
                    <a:pt x="1" y="3344"/>
                  </a:lnTo>
                </a:path>
              </a:pathLst>
            </a:custGeom>
            <a:noFill/>
            <a:ln cap="flat" cmpd="sng" w="19050">
              <a:solidFill>
                <a:schemeClr val="l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19"/>
            <p:cNvSpPr/>
            <p:nvPr/>
          </p:nvSpPr>
          <p:spPr>
            <a:xfrm>
              <a:off x="5413601" y="3968425"/>
              <a:ext cx="147693" cy="205676"/>
            </a:xfrm>
            <a:custGeom>
              <a:rect b="b" l="l" r="r" t="t"/>
              <a:pathLst>
                <a:path extrusionOk="0" fill="none" h="3345" w="2402">
                  <a:moveTo>
                    <a:pt x="2402" y="1"/>
                  </a:moveTo>
                  <a:lnTo>
                    <a:pt x="1" y="3344"/>
                  </a:lnTo>
                </a:path>
              </a:pathLst>
            </a:custGeom>
            <a:noFill/>
            <a:ln cap="flat" cmpd="sng" w="19050">
              <a:solidFill>
                <a:schemeClr val="l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19"/>
            <p:cNvSpPr/>
            <p:nvPr/>
          </p:nvSpPr>
          <p:spPr>
            <a:xfrm>
              <a:off x="5579925" y="3968425"/>
              <a:ext cx="134658" cy="205676"/>
            </a:xfrm>
            <a:custGeom>
              <a:rect b="b" l="l" r="r" t="t"/>
              <a:pathLst>
                <a:path extrusionOk="0" fill="none" h="3345" w="2190">
                  <a:moveTo>
                    <a:pt x="2189" y="1"/>
                  </a:moveTo>
                  <a:lnTo>
                    <a:pt x="1" y="3344"/>
                  </a:lnTo>
                </a:path>
              </a:pathLst>
            </a:custGeom>
            <a:noFill/>
            <a:ln cap="flat" cmpd="sng" w="19050">
              <a:solidFill>
                <a:schemeClr val="l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19"/>
            <p:cNvSpPr/>
            <p:nvPr/>
          </p:nvSpPr>
          <p:spPr>
            <a:xfrm>
              <a:off x="5731307" y="3968425"/>
              <a:ext cx="138408" cy="205676"/>
            </a:xfrm>
            <a:custGeom>
              <a:rect b="b" l="l" r="r" t="t"/>
              <a:pathLst>
                <a:path extrusionOk="0" fill="none" h="3345" w="2251">
                  <a:moveTo>
                    <a:pt x="2250" y="1"/>
                  </a:moveTo>
                  <a:lnTo>
                    <a:pt x="1" y="3344"/>
                  </a:lnTo>
                </a:path>
              </a:pathLst>
            </a:custGeom>
            <a:noFill/>
            <a:ln cap="flat" cmpd="sng" w="19050">
              <a:solidFill>
                <a:schemeClr val="l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19"/>
            <p:cNvSpPr/>
            <p:nvPr/>
          </p:nvSpPr>
          <p:spPr>
            <a:xfrm>
              <a:off x="5880845" y="3968425"/>
              <a:ext cx="144004" cy="205676"/>
            </a:xfrm>
            <a:custGeom>
              <a:rect b="b" l="l" r="r" t="t"/>
              <a:pathLst>
                <a:path extrusionOk="0" fill="none" h="3345" w="2342">
                  <a:moveTo>
                    <a:pt x="2341" y="1"/>
                  </a:moveTo>
                  <a:lnTo>
                    <a:pt x="1" y="3344"/>
                  </a:lnTo>
                </a:path>
              </a:pathLst>
            </a:custGeom>
            <a:noFill/>
            <a:ln cap="flat" cmpd="sng" w="19050">
              <a:solidFill>
                <a:schemeClr val="l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19"/>
            <p:cNvSpPr/>
            <p:nvPr/>
          </p:nvSpPr>
          <p:spPr>
            <a:xfrm>
              <a:off x="6034133" y="3968425"/>
              <a:ext cx="143942" cy="205676"/>
            </a:xfrm>
            <a:custGeom>
              <a:rect b="b" l="l" r="r" t="t"/>
              <a:pathLst>
                <a:path extrusionOk="0" fill="none" h="3345" w="2341">
                  <a:moveTo>
                    <a:pt x="2341" y="1"/>
                  </a:moveTo>
                  <a:lnTo>
                    <a:pt x="0" y="3344"/>
                  </a:lnTo>
                </a:path>
              </a:pathLst>
            </a:custGeom>
            <a:noFill/>
            <a:ln cap="flat" cmpd="sng" w="19050">
              <a:solidFill>
                <a:schemeClr val="l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3" name="Google Shape;603;p19"/>
          <p:cNvGrpSpPr/>
          <p:nvPr/>
        </p:nvGrpSpPr>
        <p:grpSpPr>
          <a:xfrm>
            <a:off x="-379175" y="3288725"/>
            <a:ext cx="2560275" cy="1391125"/>
            <a:chOff x="-385150" y="3176300"/>
            <a:chExt cx="2560275" cy="1391125"/>
          </a:xfrm>
        </p:grpSpPr>
        <p:sp>
          <p:nvSpPr>
            <p:cNvPr id="604" name="Google Shape;604;p19"/>
            <p:cNvSpPr/>
            <p:nvPr/>
          </p:nvSpPr>
          <p:spPr>
            <a:xfrm>
              <a:off x="2061394" y="4453694"/>
              <a:ext cx="113731" cy="113731"/>
            </a:xfrm>
            <a:custGeom>
              <a:rect b="b" l="l" r="r" t="t"/>
              <a:pathLst>
                <a:path extrusionOk="0" h="1199" w="1199">
                  <a:moveTo>
                    <a:pt x="599" y="1"/>
                  </a:moveTo>
                  <a:cubicBezTo>
                    <a:pt x="286" y="1"/>
                    <a:pt x="0" y="229"/>
                    <a:pt x="0" y="600"/>
                  </a:cubicBezTo>
                  <a:cubicBezTo>
                    <a:pt x="0" y="914"/>
                    <a:pt x="257" y="1199"/>
                    <a:pt x="599" y="1199"/>
                  </a:cubicBezTo>
                  <a:cubicBezTo>
                    <a:pt x="970" y="1199"/>
                    <a:pt x="1199" y="942"/>
                    <a:pt x="1199" y="600"/>
                  </a:cubicBezTo>
                  <a:cubicBezTo>
                    <a:pt x="1199" y="286"/>
                    <a:pt x="970" y="1"/>
                    <a:pt x="5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19"/>
            <p:cNvSpPr/>
            <p:nvPr/>
          </p:nvSpPr>
          <p:spPr>
            <a:xfrm>
              <a:off x="-385150" y="3176300"/>
              <a:ext cx="2503508" cy="1334325"/>
            </a:xfrm>
            <a:custGeom>
              <a:rect b="b" l="l" r="r" t="t"/>
              <a:pathLst>
                <a:path extrusionOk="0" fill="none" h="14067" w="26393">
                  <a:moveTo>
                    <a:pt x="0" y="0"/>
                  </a:moveTo>
                  <a:lnTo>
                    <a:pt x="14066" y="14067"/>
                  </a:lnTo>
                  <a:lnTo>
                    <a:pt x="26392" y="14067"/>
                  </a:lnTo>
                </a:path>
              </a:pathLst>
            </a:custGeom>
            <a:noFill/>
            <a:ln cap="flat" cmpd="sng" w="19050">
              <a:solidFill>
                <a:schemeClr val="dk2"/>
              </a:solidFill>
              <a:prstDash val="solid"/>
              <a:miter lim="2853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6" name="Google Shape;606;p19"/>
          <p:cNvGrpSpPr/>
          <p:nvPr/>
        </p:nvGrpSpPr>
        <p:grpSpPr>
          <a:xfrm>
            <a:off x="6040392" y="334012"/>
            <a:ext cx="3096337" cy="96586"/>
            <a:chOff x="6040392" y="334012"/>
            <a:chExt cx="3096337" cy="96586"/>
          </a:xfrm>
        </p:grpSpPr>
        <p:sp>
          <p:nvSpPr>
            <p:cNvPr id="607" name="Google Shape;607;p19"/>
            <p:cNvSpPr/>
            <p:nvPr/>
          </p:nvSpPr>
          <p:spPr>
            <a:xfrm>
              <a:off x="6232650" y="376650"/>
              <a:ext cx="2904078" cy="11300"/>
            </a:xfrm>
            <a:custGeom>
              <a:rect b="b" l="l" r="r" t="t"/>
              <a:pathLst>
                <a:path extrusionOk="0" h="335" w="21703">
                  <a:moveTo>
                    <a:pt x="0" y="0"/>
                  </a:moveTo>
                  <a:lnTo>
                    <a:pt x="0" y="335"/>
                  </a:lnTo>
                  <a:lnTo>
                    <a:pt x="21703" y="335"/>
                  </a:lnTo>
                  <a:lnTo>
                    <a:pt x="2170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19"/>
            <p:cNvSpPr/>
            <p:nvPr/>
          </p:nvSpPr>
          <p:spPr>
            <a:xfrm>
              <a:off x="6040392" y="334012"/>
              <a:ext cx="96586" cy="96586"/>
            </a:xfrm>
            <a:custGeom>
              <a:rect b="b" l="l" r="r" t="t"/>
              <a:pathLst>
                <a:path extrusionOk="0" h="1057" w="1057">
                  <a:moveTo>
                    <a:pt x="514" y="1"/>
                  </a:moveTo>
                  <a:cubicBezTo>
                    <a:pt x="229" y="1"/>
                    <a:pt x="0" y="229"/>
                    <a:pt x="0" y="514"/>
                  </a:cubicBezTo>
                  <a:cubicBezTo>
                    <a:pt x="0" y="828"/>
                    <a:pt x="229" y="1056"/>
                    <a:pt x="514" y="1056"/>
                  </a:cubicBezTo>
                  <a:cubicBezTo>
                    <a:pt x="828" y="1056"/>
                    <a:pt x="1056" y="828"/>
                    <a:pt x="1056" y="514"/>
                  </a:cubicBezTo>
                  <a:cubicBezTo>
                    <a:pt x="1056" y="229"/>
                    <a:pt x="828" y="1"/>
                    <a:pt x="51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9" name="Google Shape;609;p19"/>
          <p:cNvGrpSpPr/>
          <p:nvPr/>
        </p:nvGrpSpPr>
        <p:grpSpPr>
          <a:xfrm>
            <a:off x="481512" y="-302600"/>
            <a:ext cx="521776" cy="1399525"/>
            <a:chOff x="5413425" y="4281600"/>
            <a:chExt cx="521776" cy="1399525"/>
          </a:xfrm>
        </p:grpSpPr>
        <p:sp>
          <p:nvSpPr>
            <p:cNvPr id="610" name="Google Shape;610;p19"/>
            <p:cNvSpPr/>
            <p:nvPr/>
          </p:nvSpPr>
          <p:spPr>
            <a:xfrm>
              <a:off x="5413425" y="4281600"/>
              <a:ext cx="194335" cy="1066710"/>
            </a:xfrm>
            <a:custGeom>
              <a:rect b="b" l="l" r="r" t="t"/>
              <a:pathLst>
                <a:path extrusionOk="0" h="7509" w="1368">
                  <a:moveTo>
                    <a:pt x="0" y="1"/>
                  </a:moveTo>
                  <a:lnTo>
                    <a:pt x="0" y="7509"/>
                  </a:lnTo>
                  <a:lnTo>
                    <a:pt x="1368" y="7509"/>
                  </a:lnTo>
                  <a:lnTo>
                    <a:pt x="136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19"/>
            <p:cNvSpPr/>
            <p:nvPr/>
          </p:nvSpPr>
          <p:spPr>
            <a:xfrm>
              <a:off x="5740866" y="4614415"/>
              <a:ext cx="194335" cy="1066710"/>
            </a:xfrm>
            <a:custGeom>
              <a:rect b="b" l="l" r="r" t="t"/>
              <a:pathLst>
                <a:path extrusionOk="0" h="7509" w="1368">
                  <a:moveTo>
                    <a:pt x="0" y="0"/>
                  </a:moveTo>
                  <a:lnTo>
                    <a:pt x="0" y="7508"/>
                  </a:lnTo>
                  <a:lnTo>
                    <a:pt x="1368" y="7508"/>
                  </a:lnTo>
                  <a:lnTo>
                    <a:pt x="136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2" name="Google Shape;612;p19"/>
          <p:cNvGrpSpPr/>
          <p:nvPr/>
        </p:nvGrpSpPr>
        <p:grpSpPr>
          <a:xfrm>
            <a:off x="3686801" y="4172091"/>
            <a:ext cx="1770381" cy="1768519"/>
            <a:chOff x="166675" y="1780700"/>
            <a:chExt cx="712800" cy="712050"/>
          </a:xfrm>
        </p:grpSpPr>
        <p:sp>
          <p:nvSpPr>
            <p:cNvPr id="613" name="Google Shape;613;p19"/>
            <p:cNvSpPr/>
            <p:nvPr/>
          </p:nvSpPr>
          <p:spPr>
            <a:xfrm>
              <a:off x="327775" y="1940300"/>
              <a:ext cx="391375" cy="392125"/>
            </a:xfrm>
            <a:custGeom>
              <a:rect b="b" l="l" r="r" t="t"/>
              <a:pathLst>
                <a:path extrusionOk="0" fill="none" h="15685" w="15655">
                  <a:moveTo>
                    <a:pt x="9150" y="760"/>
                  </a:moveTo>
                  <a:cubicBezTo>
                    <a:pt x="13071" y="1489"/>
                    <a:pt x="15654" y="5258"/>
                    <a:pt x="14925" y="9180"/>
                  </a:cubicBezTo>
                  <a:cubicBezTo>
                    <a:pt x="14195" y="13101"/>
                    <a:pt x="10426" y="15684"/>
                    <a:pt x="6505" y="14955"/>
                  </a:cubicBezTo>
                  <a:cubicBezTo>
                    <a:pt x="2584" y="14195"/>
                    <a:pt x="1" y="10426"/>
                    <a:pt x="730" y="6505"/>
                  </a:cubicBezTo>
                  <a:cubicBezTo>
                    <a:pt x="1460" y="2584"/>
                    <a:pt x="5229" y="0"/>
                    <a:pt x="9150" y="760"/>
                  </a:cubicBezTo>
                  <a:close/>
                </a:path>
              </a:pathLst>
            </a:custGeom>
            <a:noFill/>
            <a:ln cap="flat" cmpd="sng" w="9525">
              <a:solidFill>
                <a:schemeClr val="l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19"/>
            <p:cNvSpPr/>
            <p:nvPr/>
          </p:nvSpPr>
          <p:spPr>
            <a:xfrm>
              <a:off x="281425" y="1895450"/>
              <a:ext cx="483325" cy="482550"/>
            </a:xfrm>
            <a:custGeom>
              <a:rect b="b" l="l" r="r" t="t"/>
              <a:pathLst>
                <a:path extrusionOk="0" fill="none" h="19302" w="19333">
                  <a:moveTo>
                    <a:pt x="17904" y="7052"/>
                  </a:moveTo>
                  <a:cubicBezTo>
                    <a:pt x="19332" y="11581"/>
                    <a:pt x="16809" y="16414"/>
                    <a:pt x="12280" y="17873"/>
                  </a:cubicBezTo>
                  <a:cubicBezTo>
                    <a:pt x="7751" y="19302"/>
                    <a:pt x="2888" y="16809"/>
                    <a:pt x="1460" y="12250"/>
                  </a:cubicBezTo>
                  <a:cubicBezTo>
                    <a:pt x="1" y="7721"/>
                    <a:pt x="2523" y="2858"/>
                    <a:pt x="7052" y="1429"/>
                  </a:cubicBezTo>
                  <a:cubicBezTo>
                    <a:pt x="11612" y="1"/>
                    <a:pt x="16445" y="2493"/>
                    <a:pt x="17904" y="7052"/>
                  </a:cubicBezTo>
                  <a:close/>
                </a:path>
              </a:pathLst>
            </a:custGeom>
            <a:noFill/>
            <a:ln cap="flat" cmpd="sng" w="9525">
              <a:solidFill>
                <a:schemeClr val="l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19"/>
            <p:cNvSpPr/>
            <p:nvPr/>
          </p:nvSpPr>
          <p:spPr>
            <a:xfrm>
              <a:off x="272300" y="1885575"/>
              <a:ext cx="501550" cy="501550"/>
            </a:xfrm>
            <a:custGeom>
              <a:rect b="b" l="l" r="r" t="t"/>
              <a:pathLst>
                <a:path extrusionOk="0" fill="none" h="20062" w="20062">
                  <a:moveTo>
                    <a:pt x="20062" y="10031"/>
                  </a:moveTo>
                  <a:cubicBezTo>
                    <a:pt x="20062" y="15593"/>
                    <a:pt x="15563" y="20062"/>
                    <a:pt x="10031" y="20062"/>
                  </a:cubicBezTo>
                  <a:cubicBezTo>
                    <a:pt x="4499" y="20062"/>
                    <a:pt x="1" y="15593"/>
                    <a:pt x="1" y="10031"/>
                  </a:cubicBezTo>
                  <a:cubicBezTo>
                    <a:pt x="1" y="4499"/>
                    <a:pt x="4499" y="1"/>
                    <a:pt x="10031" y="1"/>
                  </a:cubicBezTo>
                  <a:cubicBezTo>
                    <a:pt x="15563" y="1"/>
                    <a:pt x="20062" y="4499"/>
                    <a:pt x="20062" y="10031"/>
                  </a:cubicBezTo>
                  <a:close/>
                </a:path>
              </a:pathLst>
            </a:custGeom>
            <a:noFill/>
            <a:ln cap="flat" cmpd="sng" w="9525">
              <a:solidFill>
                <a:schemeClr val="l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19"/>
            <p:cNvSpPr/>
            <p:nvPr/>
          </p:nvSpPr>
          <p:spPr>
            <a:xfrm>
              <a:off x="213800" y="1826300"/>
              <a:ext cx="620100" cy="620100"/>
            </a:xfrm>
            <a:custGeom>
              <a:rect b="b" l="l" r="r" t="t"/>
              <a:pathLst>
                <a:path extrusionOk="0" fill="none" h="24804" w="24804">
                  <a:moveTo>
                    <a:pt x="14499" y="1156"/>
                  </a:moveTo>
                  <a:cubicBezTo>
                    <a:pt x="20700" y="2311"/>
                    <a:pt x="24803" y="8299"/>
                    <a:pt x="23648" y="14499"/>
                  </a:cubicBezTo>
                  <a:cubicBezTo>
                    <a:pt x="22463" y="20700"/>
                    <a:pt x="16505" y="24803"/>
                    <a:pt x="10304" y="23648"/>
                  </a:cubicBezTo>
                  <a:cubicBezTo>
                    <a:pt x="4073" y="22493"/>
                    <a:pt x="0" y="16506"/>
                    <a:pt x="1155" y="10305"/>
                  </a:cubicBezTo>
                  <a:cubicBezTo>
                    <a:pt x="2310" y="4104"/>
                    <a:pt x="8268" y="1"/>
                    <a:pt x="14499" y="1156"/>
                  </a:cubicBezTo>
                  <a:close/>
                </a:path>
              </a:pathLst>
            </a:custGeom>
            <a:noFill/>
            <a:ln cap="flat" cmpd="sng" w="9525">
              <a:solidFill>
                <a:schemeClr val="l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19"/>
            <p:cNvSpPr/>
            <p:nvPr/>
          </p:nvSpPr>
          <p:spPr>
            <a:xfrm>
              <a:off x="202400" y="1815675"/>
              <a:ext cx="641375" cy="642125"/>
            </a:xfrm>
            <a:custGeom>
              <a:rect b="b" l="l" r="r" t="t"/>
              <a:pathLst>
                <a:path extrusionOk="0" fill="none" h="25685" w="25655">
                  <a:moveTo>
                    <a:pt x="25654" y="12827"/>
                  </a:moveTo>
                  <a:cubicBezTo>
                    <a:pt x="25654" y="19940"/>
                    <a:pt x="19910" y="25684"/>
                    <a:pt x="12827" y="25684"/>
                  </a:cubicBezTo>
                  <a:cubicBezTo>
                    <a:pt x="5745" y="25684"/>
                    <a:pt x="0" y="19940"/>
                    <a:pt x="0" y="12827"/>
                  </a:cubicBezTo>
                  <a:cubicBezTo>
                    <a:pt x="0" y="5745"/>
                    <a:pt x="5745" y="0"/>
                    <a:pt x="12827" y="0"/>
                  </a:cubicBezTo>
                  <a:cubicBezTo>
                    <a:pt x="19910" y="0"/>
                    <a:pt x="25654" y="5745"/>
                    <a:pt x="25654" y="12827"/>
                  </a:cubicBezTo>
                  <a:close/>
                </a:path>
              </a:pathLst>
            </a:custGeom>
            <a:noFill/>
            <a:ln cap="flat" cmpd="sng" w="9525">
              <a:solidFill>
                <a:schemeClr val="l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19"/>
            <p:cNvSpPr/>
            <p:nvPr/>
          </p:nvSpPr>
          <p:spPr>
            <a:xfrm>
              <a:off x="166675" y="1780700"/>
              <a:ext cx="712800" cy="712050"/>
            </a:xfrm>
            <a:custGeom>
              <a:rect b="b" l="l" r="r" t="t"/>
              <a:pathLst>
                <a:path extrusionOk="0" fill="none" h="28482" w="28512">
                  <a:moveTo>
                    <a:pt x="28512" y="14226"/>
                  </a:moveTo>
                  <a:cubicBezTo>
                    <a:pt x="28512" y="22099"/>
                    <a:pt x="22129" y="28482"/>
                    <a:pt x="14256" y="28482"/>
                  </a:cubicBezTo>
                  <a:cubicBezTo>
                    <a:pt x="6384" y="28482"/>
                    <a:pt x="1" y="22099"/>
                    <a:pt x="1" y="14226"/>
                  </a:cubicBezTo>
                  <a:cubicBezTo>
                    <a:pt x="1" y="6384"/>
                    <a:pt x="6384" y="1"/>
                    <a:pt x="14256" y="1"/>
                  </a:cubicBezTo>
                  <a:cubicBezTo>
                    <a:pt x="22129" y="1"/>
                    <a:pt x="28512" y="6384"/>
                    <a:pt x="28512" y="14226"/>
                  </a:cubicBezTo>
                  <a:close/>
                </a:path>
              </a:pathLst>
            </a:custGeom>
            <a:noFill/>
            <a:ln cap="flat" cmpd="sng" w="9525">
              <a:solidFill>
                <a:schemeClr val="l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9" name="Google Shape;619;p19"/>
          <p:cNvGrpSpPr/>
          <p:nvPr/>
        </p:nvGrpSpPr>
        <p:grpSpPr>
          <a:xfrm>
            <a:off x="7851875" y="257800"/>
            <a:ext cx="1034036" cy="667673"/>
            <a:chOff x="508625" y="3017550"/>
            <a:chExt cx="1034036" cy="667673"/>
          </a:xfrm>
        </p:grpSpPr>
        <p:sp>
          <p:nvSpPr>
            <p:cNvPr id="620" name="Google Shape;620;p19"/>
            <p:cNvSpPr/>
            <p:nvPr/>
          </p:nvSpPr>
          <p:spPr>
            <a:xfrm>
              <a:off x="508625" y="3017550"/>
              <a:ext cx="1034036" cy="236158"/>
            </a:xfrm>
            <a:custGeom>
              <a:rect b="b" l="l" r="r" t="t"/>
              <a:pathLst>
                <a:path extrusionOk="0" h="2483" w="10872">
                  <a:moveTo>
                    <a:pt x="0" y="0"/>
                  </a:moveTo>
                  <a:lnTo>
                    <a:pt x="0" y="2483"/>
                  </a:lnTo>
                  <a:lnTo>
                    <a:pt x="10871" y="2483"/>
                  </a:lnTo>
                  <a:lnTo>
                    <a:pt x="1087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19"/>
            <p:cNvSpPr/>
            <p:nvPr/>
          </p:nvSpPr>
          <p:spPr>
            <a:xfrm>
              <a:off x="847784" y="3169536"/>
              <a:ext cx="95110" cy="515686"/>
            </a:xfrm>
            <a:custGeom>
              <a:rect b="b" l="l" r="r" t="t"/>
              <a:pathLst>
                <a:path extrusionOk="0" h="5422" w="1000">
                  <a:moveTo>
                    <a:pt x="1" y="0"/>
                  </a:moveTo>
                  <a:lnTo>
                    <a:pt x="1" y="5421"/>
                  </a:lnTo>
                  <a:lnTo>
                    <a:pt x="1000" y="5421"/>
                  </a:lnTo>
                  <a:lnTo>
                    <a:pt x="100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5">
    <p:spTree>
      <p:nvGrpSpPr>
        <p:cNvPr id="622" name="Shape 622"/>
        <p:cNvGrpSpPr/>
        <p:nvPr/>
      </p:nvGrpSpPr>
      <p:grpSpPr>
        <a:xfrm>
          <a:off x="0" y="0"/>
          <a:ext cx="0" cy="0"/>
          <a:chOff x="0" y="0"/>
          <a:chExt cx="0" cy="0"/>
        </a:xfrm>
      </p:grpSpPr>
      <p:sp>
        <p:nvSpPr>
          <p:cNvPr id="623" name="Google Shape;623;p20"/>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solidFill>
                  <a:schemeClr val="dk2"/>
                </a:solidFill>
              </a:defRPr>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grpSp>
        <p:nvGrpSpPr>
          <p:cNvPr id="624" name="Google Shape;624;p20"/>
          <p:cNvGrpSpPr/>
          <p:nvPr/>
        </p:nvGrpSpPr>
        <p:grpSpPr>
          <a:xfrm>
            <a:off x="0" y="4750738"/>
            <a:ext cx="1957428" cy="109720"/>
            <a:chOff x="0" y="4176650"/>
            <a:chExt cx="1957428" cy="109720"/>
          </a:xfrm>
        </p:grpSpPr>
        <p:sp>
          <p:nvSpPr>
            <p:cNvPr id="625" name="Google Shape;625;p20"/>
            <p:cNvSpPr/>
            <p:nvPr/>
          </p:nvSpPr>
          <p:spPr>
            <a:xfrm>
              <a:off x="0" y="4176650"/>
              <a:ext cx="1770354" cy="109720"/>
            </a:xfrm>
            <a:custGeom>
              <a:rect b="b" l="l" r="r" t="t"/>
              <a:pathLst>
                <a:path extrusionOk="0" h="1946" w="31399">
                  <a:moveTo>
                    <a:pt x="0" y="1"/>
                  </a:moveTo>
                  <a:lnTo>
                    <a:pt x="0" y="1946"/>
                  </a:lnTo>
                  <a:lnTo>
                    <a:pt x="1216" y="1946"/>
                  </a:lnTo>
                  <a:lnTo>
                    <a:pt x="1216" y="1"/>
                  </a:lnTo>
                  <a:close/>
                  <a:moveTo>
                    <a:pt x="2584" y="1"/>
                  </a:moveTo>
                  <a:lnTo>
                    <a:pt x="2584" y="1946"/>
                  </a:lnTo>
                  <a:lnTo>
                    <a:pt x="3678" y="1946"/>
                  </a:lnTo>
                  <a:lnTo>
                    <a:pt x="3678" y="1"/>
                  </a:lnTo>
                  <a:close/>
                  <a:moveTo>
                    <a:pt x="4499" y="1"/>
                  </a:moveTo>
                  <a:lnTo>
                    <a:pt x="4499" y="1946"/>
                  </a:lnTo>
                  <a:lnTo>
                    <a:pt x="31399" y="1946"/>
                  </a:lnTo>
                  <a:lnTo>
                    <a:pt x="2945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20"/>
            <p:cNvSpPr/>
            <p:nvPr/>
          </p:nvSpPr>
          <p:spPr>
            <a:xfrm>
              <a:off x="1860842" y="4176662"/>
              <a:ext cx="96586" cy="96586"/>
            </a:xfrm>
            <a:custGeom>
              <a:rect b="b" l="l" r="r" t="t"/>
              <a:pathLst>
                <a:path extrusionOk="0" h="1057" w="1057">
                  <a:moveTo>
                    <a:pt x="514" y="1"/>
                  </a:moveTo>
                  <a:cubicBezTo>
                    <a:pt x="229" y="1"/>
                    <a:pt x="0" y="229"/>
                    <a:pt x="0" y="514"/>
                  </a:cubicBezTo>
                  <a:cubicBezTo>
                    <a:pt x="0" y="828"/>
                    <a:pt x="229" y="1056"/>
                    <a:pt x="514" y="1056"/>
                  </a:cubicBezTo>
                  <a:cubicBezTo>
                    <a:pt x="828" y="1056"/>
                    <a:pt x="1056" y="828"/>
                    <a:pt x="1056" y="514"/>
                  </a:cubicBezTo>
                  <a:cubicBezTo>
                    <a:pt x="1056" y="229"/>
                    <a:pt x="828" y="1"/>
                    <a:pt x="5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7" name="Google Shape;627;p20"/>
          <p:cNvGrpSpPr/>
          <p:nvPr/>
        </p:nvGrpSpPr>
        <p:grpSpPr>
          <a:xfrm>
            <a:off x="4311229" y="4757312"/>
            <a:ext cx="521493" cy="96586"/>
            <a:chOff x="4342567" y="4452512"/>
            <a:chExt cx="521493" cy="96586"/>
          </a:xfrm>
        </p:grpSpPr>
        <p:sp>
          <p:nvSpPr>
            <p:cNvPr id="628" name="Google Shape;628;p20"/>
            <p:cNvSpPr/>
            <p:nvPr/>
          </p:nvSpPr>
          <p:spPr>
            <a:xfrm>
              <a:off x="4764915" y="4452512"/>
              <a:ext cx="99145" cy="96586"/>
            </a:xfrm>
            <a:custGeom>
              <a:rect b="b" l="l" r="r" t="t"/>
              <a:pathLst>
                <a:path extrusionOk="0" h="1057" w="1085">
                  <a:moveTo>
                    <a:pt x="543" y="1"/>
                  </a:moveTo>
                  <a:cubicBezTo>
                    <a:pt x="229" y="1"/>
                    <a:pt x="1" y="229"/>
                    <a:pt x="1" y="514"/>
                  </a:cubicBezTo>
                  <a:cubicBezTo>
                    <a:pt x="1" y="828"/>
                    <a:pt x="229" y="1056"/>
                    <a:pt x="543" y="1056"/>
                  </a:cubicBezTo>
                  <a:cubicBezTo>
                    <a:pt x="828" y="1056"/>
                    <a:pt x="1085" y="828"/>
                    <a:pt x="1085" y="514"/>
                  </a:cubicBezTo>
                  <a:cubicBezTo>
                    <a:pt x="1085" y="229"/>
                    <a:pt x="828" y="1"/>
                    <a:pt x="54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20"/>
            <p:cNvSpPr/>
            <p:nvPr/>
          </p:nvSpPr>
          <p:spPr>
            <a:xfrm>
              <a:off x="4553741" y="4452512"/>
              <a:ext cx="96586" cy="96586"/>
            </a:xfrm>
            <a:custGeom>
              <a:rect b="b" l="l" r="r" t="t"/>
              <a:pathLst>
                <a:path extrusionOk="0" h="1057" w="1057">
                  <a:moveTo>
                    <a:pt x="543" y="1"/>
                  </a:moveTo>
                  <a:cubicBezTo>
                    <a:pt x="229" y="1"/>
                    <a:pt x="0" y="229"/>
                    <a:pt x="0" y="514"/>
                  </a:cubicBezTo>
                  <a:cubicBezTo>
                    <a:pt x="0" y="828"/>
                    <a:pt x="229" y="1056"/>
                    <a:pt x="543" y="1056"/>
                  </a:cubicBezTo>
                  <a:cubicBezTo>
                    <a:pt x="828" y="1056"/>
                    <a:pt x="1056" y="828"/>
                    <a:pt x="1056" y="514"/>
                  </a:cubicBezTo>
                  <a:cubicBezTo>
                    <a:pt x="1056" y="229"/>
                    <a:pt x="828" y="1"/>
                    <a:pt x="54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20"/>
            <p:cNvSpPr/>
            <p:nvPr/>
          </p:nvSpPr>
          <p:spPr>
            <a:xfrm>
              <a:off x="4342567" y="4452512"/>
              <a:ext cx="96586" cy="96586"/>
            </a:xfrm>
            <a:custGeom>
              <a:rect b="b" l="l" r="r" t="t"/>
              <a:pathLst>
                <a:path extrusionOk="0" h="1057" w="1057">
                  <a:moveTo>
                    <a:pt x="514" y="1"/>
                  </a:moveTo>
                  <a:cubicBezTo>
                    <a:pt x="229" y="1"/>
                    <a:pt x="0" y="229"/>
                    <a:pt x="0" y="514"/>
                  </a:cubicBezTo>
                  <a:cubicBezTo>
                    <a:pt x="0" y="828"/>
                    <a:pt x="229" y="1056"/>
                    <a:pt x="514" y="1056"/>
                  </a:cubicBezTo>
                  <a:cubicBezTo>
                    <a:pt x="828" y="1056"/>
                    <a:pt x="1056" y="828"/>
                    <a:pt x="1056" y="514"/>
                  </a:cubicBezTo>
                  <a:cubicBezTo>
                    <a:pt x="1056" y="229"/>
                    <a:pt x="828" y="1"/>
                    <a:pt x="51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2"/>
        </a:solidFill>
      </p:bgPr>
    </p:bg>
    <p:spTree>
      <p:nvGrpSpPr>
        <p:cNvPr id="87" name="Shape 87"/>
        <p:cNvGrpSpPr/>
        <p:nvPr/>
      </p:nvGrpSpPr>
      <p:grpSpPr>
        <a:xfrm>
          <a:off x="0" y="0"/>
          <a:ext cx="0" cy="0"/>
          <a:chOff x="0" y="0"/>
          <a:chExt cx="0" cy="0"/>
        </a:xfrm>
      </p:grpSpPr>
      <p:sp>
        <p:nvSpPr>
          <p:cNvPr id="88" name="Google Shape;88;p3"/>
          <p:cNvSpPr txBox="1"/>
          <p:nvPr>
            <p:ph type="title"/>
          </p:nvPr>
        </p:nvSpPr>
        <p:spPr>
          <a:xfrm>
            <a:off x="1777650" y="2147125"/>
            <a:ext cx="5588700" cy="1240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4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89" name="Google Shape;89;p3"/>
          <p:cNvSpPr txBox="1"/>
          <p:nvPr>
            <p:ph idx="1" type="subTitle"/>
          </p:nvPr>
        </p:nvSpPr>
        <p:spPr>
          <a:xfrm>
            <a:off x="2735100" y="3561175"/>
            <a:ext cx="3673800" cy="703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sz="16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90" name="Google Shape;90;p3"/>
          <p:cNvSpPr txBox="1"/>
          <p:nvPr>
            <p:ph hasCustomPrompt="1" idx="2" type="title"/>
          </p:nvPr>
        </p:nvSpPr>
        <p:spPr>
          <a:xfrm>
            <a:off x="3619200" y="878823"/>
            <a:ext cx="1905600" cy="999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8900"/>
              <a:buNone/>
              <a:defRPr sz="8900">
                <a:solidFill>
                  <a:schemeClr val="accent3"/>
                </a:solidFill>
              </a:defRPr>
            </a:lvl1pPr>
            <a:lvl2pPr lvl="1" rtl="0" algn="ctr">
              <a:spcBef>
                <a:spcPts val="0"/>
              </a:spcBef>
              <a:spcAft>
                <a:spcPts val="0"/>
              </a:spcAft>
              <a:buSzPts val="8900"/>
              <a:buNone/>
              <a:defRPr sz="8900"/>
            </a:lvl2pPr>
            <a:lvl3pPr lvl="2" rtl="0" algn="ctr">
              <a:spcBef>
                <a:spcPts val="0"/>
              </a:spcBef>
              <a:spcAft>
                <a:spcPts val="0"/>
              </a:spcAft>
              <a:buSzPts val="8900"/>
              <a:buNone/>
              <a:defRPr sz="8900"/>
            </a:lvl3pPr>
            <a:lvl4pPr lvl="3" rtl="0" algn="ctr">
              <a:spcBef>
                <a:spcPts val="0"/>
              </a:spcBef>
              <a:spcAft>
                <a:spcPts val="0"/>
              </a:spcAft>
              <a:buSzPts val="8900"/>
              <a:buNone/>
              <a:defRPr sz="8900"/>
            </a:lvl4pPr>
            <a:lvl5pPr lvl="4" rtl="0" algn="ctr">
              <a:spcBef>
                <a:spcPts val="0"/>
              </a:spcBef>
              <a:spcAft>
                <a:spcPts val="0"/>
              </a:spcAft>
              <a:buSzPts val="8900"/>
              <a:buNone/>
              <a:defRPr sz="8900"/>
            </a:lvl5pPr>
            <a:lvl6pPr lvl="5" rtl="0" algn="ctr">
              <a:spcBef>
                <a:spcPts val="0"/>
              </a:spcBef>
              <a:spcAft>
                <a:spcPts val="0"/>
              </a:spcAft>
              <a:buSzPts val="8900"/>
              <a:buNone/>
              <a:defRPr sz="8900"/>
            </a:lvl6pPr>
            <a:lvl7pPr lvl="6" rtl="0" algn="ctr">
              <a:spcBef>
                <a:spcPts val="0"/>
              </a:spcBef>
              <a:spcAft>
                <a:spcPts val="0"/>
              </a:spcAft>
              <a:buSzPts val="8900"/>
              <a:buNone/>
              <a:defRPr sz="8900"/>
            </a:lvl7pPr>
            <a:lvl8pPr lvl="7" rtl="0" algn="ctr">
              <a:spcBef>
                <a:spcPts val="0"/>
              </a:spcBef>
              <a:spcAft>
                <a:spcPts val="0"/>
              </a:spcAft>
              <a:buSzPts val="8900"/>
              <a:buNone/>
              <a:defRPr sz="8900"/>
            </a:lvl8pPr>
            <a:lvl9pPr lvl="8" rtl="0" algn="ctr">
              <a:spcBef>
                <a:spcPts val="0"/>
              </a:spcBef>
              <a:spcAft>
                <a:spcPts val="0"/>
              </a:spcAft>
              <a:buSzPts val="8900"/>
              <a:buNone/>
              <a:defRPr sz="8900"/>
            </a:lvl9pPr>
          </a:lstStyle>
          <a:p>
            <a:r>
              <a:t>xx%</a:t>
            </a:r>
          </a:p>
        </p:txBody>
      </p:sp>
      <p:sp>
        <p:nvSpPr>
          <p:cNvPr id="91" name="Google Shape;91;p3"/>
          <p:cNvSpPr/>
          <p:nvPr/>
        </p:nvSpPr>
        <p:spPr>
          <a:xfrm>
            <a:off x="6106450" y="4643625"/>
            <a:ext cx="2400533" cy="203422"/>
          </a:xfrm>
          <a:custGeom>
            <a:rect b="b" l="l" r="r" t="t"/>
            <a:pathLst>
              <a:path extrusionOk="0" h="3040" w="28299">
                <a:moveTo>
                  <a:pt x="0" y="0"/>
                </a:moveTo>
                <a:lnTo>
                  <a:pt x="0" y="3040"/>
                </a:lnTo>
                <a:lnTo>
                  <a:pt x="638" y="3040"/>
                </a:lnTo>
                <a:lnTo>
                  <a:pt x="638" y="0"/>
                </a:lnTo>
                <a:close/>
                <a:moveTo>
                  <a:pt x="1246" y="0"/>
                </a:moveTo>
                <a:lnTo>
                  <a:pt x="1246" y="3040"/>
                </a:lnTo>
                <a:lnTo>
                  <a:pt x="1885" y="3040"/>
                </a:lnTo>
                <a:lnTo>
                  <a:pt x="1885" y="0"/>
                </a:lnTo>
                <a:close/>
                <a:moveTo>
                  <a:pt x="2493" y="0"/>
                </a:moveTo>
                <a:lnTo>
                  <a:pt x="2493" y="3040"/>
                </a:lnTo>
                <a:lnTo>
                  <a:pt x="3131" y="3040"/>
                </a:lnTo>
                <a:lnTo>
                  <a:pt x="3131" y="0"/>
                </a:lnTo>
                <a:close/>
                <a:moveTo>
                  <a:pt x="3739" y="0"/>
                </a:moveTo>
                <a:lnTo>
                  <a:pt x="3739" y="3040"/>
                </a:lnTo>
                <a:lnTo>
                  <a:pt x="4408" y="3040"/>
                </a:lnTo>
                <a:lnTo>
                  <a:pt x="4408" y="0"/>
                </a:lnTo>
                <a:close/>
                <a:moveTo>
                  <a:pt x="5015" y="0"/>
                </a:moveTo>
                <a:lnTo>
                  <a:pt x="5015" y="3040"/>
                </a:lnTo>
                <a:lnTo>
                  <a:pt x="5654" y="3040"/>
                </a:lnTo>
                <a:lnTo>
                  <a:pt x="5654" y="0"/>
                </a:lnTo>
                <a:close/>
                <a:moveTo>
                  <a:pt x="6262" y="0"/>
                </a:moveTo>
                <a:lnTo>
                  <a:pt x="6262" y="3040"/>
                </a:lnTo>
                <a:lnTo>
                  <a:pt x="6900" y="3040"/>
                </a:lnTo>
                <a:lnTo>
                  <a:pt x="6900" y="0"/>
                </a:lnTo>
                <a:close/>
                <a:moveTo>
                  <a:pt x="7538" y="0"/>
                </a:moveTo>
                <a:lnTo>
                  <a:pt x="7538" y="3040"/>
                </a:lnTo>
                <a:lnTo>
                  <a:pt x="8207" y="3040"/>
                </a:lnTo>
                <a:lnTo>
                  <a:pt x="8207" y="0"/>
                </a:lnTo>
                <a:close/>
                <a:moveTo>
                  <a:pt x="8815" y="0"/>
                </a:moveTo>
                <a:lnTo>
                  <a:pt x="8815" y="3040"/>
                </a:lnTo>
                <a:lnTo>
                  <a:pt x="9453" y="3040"/>
                </a:lnTo>
                <a:lnTo>
                  <a:pt x="9453" y="0"/>
                </a:lnTo>
                <a:close/>
                <a:moveTo>
                  <a:pt x="10061" y="0"/>
                </a:moveTo>
                <a:lnTo>
                  <a:pt x="10061" y="3040"/>
                </a:lnTo>
                <a:lnTo>
                  <a:pt x="10699" y="3040"/>
                </a:lnTo>
                <a:lnTo>
                  <a:pt x="10699" y="0"/>
                </a:lnTo>
                <a:close/>
                <a:moveTo>
                  <a:pt x="11307" y="0"/>
                </a:moveTo>
                <a:lnTo>
                  <a:pt x="11307" y="3040"/>
                </a:lnTo>
                <a:lnTo>
                  <a:pt x="11946" y="3040"/>
                </a:lnTo>
                <a:lnTo>
                  <a:pt x="11946" y="0"/>
                </a:lnTo>
                <a:close/>
                <a:moveTo>
                  <a:pt x="12554" y="0"/>
                </a:moveTo>
                <a:lnTo>
                  <a:pt x="12554" y="3040"/>
                </a:lnTo>
                <a:lnTo>
                  <a:pt x="13222" y="3040"/>
                </a:lnTo>
                <a:lnTo>
                  <a:pt x="13222" y="0"/>
                </a:lnTo>
                <a:close/>
                <a:moveTo>
                  <a:pt x="13830" y="0"/>
                </a:moveTo>
                <a:lnTo>
                  <a:pt x="13830" y="3040"/>
                </a:lnTo>
                <a:lnTo>
                  <a:pt x="14468" y="3040"/>
                </a:lnTo>
                <a:lnTo>
                  <a:pt x="14468" y="0"/>
                </a:lnTo>
                <a:close/>
                <a:moveTo>
                  <a:pt x="15076" y="0"/>
                </a:moveTo>
                <a:lnTo>
                  <a:pt x="15076" y="3040"/>
                </a:lnTo>
                <a:lnTo>
                  <a:pt x="15715" y="3040"/>
                </a:lnTo>
                <a:lnTo>
                  <a:pt x="15715" y="0"/>
                </a:lnTo>
                <a:close/>
                <a:moveTo>
                  <a:pt x="16323" y="0"/>
                </a:moveTo>
                <a:lnTo>
                  <a:pt x="16323" y="3040"/>
                </a:lnTo>
                <a:lnTo>
                  <a:pt x="16961" y="3040"/>
                </a:lnTo>
                <a:lnTo>
                  <a:pt x="16961" y="0"/>
                </a:lnTo>
                <a:close/>
                <a:moveTo>
                  <a:pt x="17569" y="0"/>
                </a:moveTo>
                <a:lnTo>
                  <a:pt x="17569" y="3040"/>
                </a:lnTo>
                <a:lnTo>
                  <a:pt x="18238" y="3040"/>
                </a:lnTo>
                <a:lnTo>
                  <a:pt x="18238" y="0"/>
                </a:lnTo>
                <a:close/>
                <a:moveTo>
                  <a:pt x="18876" y="0"/>
                </a:moveTo>
                <a:lnTo>
                  <a:pt x="18876" y="3040"/>
                </a:lnTo>
                <a:lnTo>
                  <a:pt x="19514" y="3040"/>
                </a:lnTo>
                <a:lnTo>
                  <a:pt x="19514" y="0"/>
                </a:lnTo>
                <a:close/>
                <a:moveTo>
                  <a:pt x="20122" y="0"/>
                </a:moveTo>
                <a:lnTo>
                  <a:pt x="20122" y="3040"/>
                </a:lnTo>
                <a:lnTo>
                  <a:pt x="20760" y="3040"/>
                </a:lnTo>
                <a:lnTo>
                  <a:pt x="20760" y="0"/>
                </a:lnTo>
                <a:close/>
                <a:moveTo>
                  <a:pt x="21368" y="0"/>
                </a:moveTo>
                <a:lnTo>
                  <a:pt x="21368" y="3040"/>
                </a:lnTo>
                <a:lnTo>
                  <a:pt x="22037" y="3040"/>
                </a:lnTo>
                <a:lnTo>
                  <a:pt x="22037" y="0"/>
                </a:lnTo>
                <a:close/>
                <a:moveTo>
                  <a:pt x="22645" y="0"/>
                </a:moveTo>
                <a:lnTo>
                  <a:pt x="22645" y="3040"/>
                </a:lnTo>
                <a:lnTo>
                  <a:pt x="23283" y="3040"/>
                </a:lnTo>
                <a:lnTo>
                  <a:pt x="23283" y="0"/>
                </a:lnTo>
                <a:close/>
                <a:moveTo>
                  <a:pt x="23891" y="0"/>
                </a:moveTo>
                <a:lnTo>
                  <a:pt x="23891" y="3040"/>
                </a:lnTo>
                <a:lnTo>
                  <a:pt x="24529" y="3040"/>
                </a:lnTo>
                <a:lnTo>
                  <a:pt x="24529" y="0"/>
                </a:lnTo>
                <a:close/>
                <a:moveTo>
                  <a:pt x="25137" y="0"/>
                </a:moveTo>
                <a:lnTo>
                  <a:pt x="25137" y="3040"/>
                </a:lnTo>
                <a:lnTo>
                  <a:pt x="25776" y="3040"/>
                </a:lnTo>
                <a:lnTo>
                  <a:pt x="25776" y="0"/>
                </a:lnTo>
                <a:close/>
                <a:moveTo>
                  <a:pt x="26384" y="0"/>
                </a:moveTo>
                <a:lnTo>
                  <a:pt x="26384" y="3040"/>
                </a:lnTo>
                <a:lnTo>
                  <a:pt x="27052" y="3040"/>
                </a:lnTo>
                <a:lnTo>
                  <a:pt x="27052" y="0"/>
                </a:lnTo>
                <a:close/>
                <a:moveTo>
                  <a:pt x="27660" y="0"/>
                </a:moveTo>
                <a:lnTo>
                  <a:pt x="27660" y="3040"/>
                </a:lnTo>
                <a:lnTo>
                  <a:pt x="28299" y="3040"/>
                </a:lnTo>
                <a:lnTo>
                  <a:pt x="2829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2" name="Google Shape;92;p3"/>
          <p:cNvGrpSpPr/>
          <p:nvPr/>
        </p:nvGrpSpPr>
        <p:grpSpPr>
          <a:xfrm>
            <a:off x="6234958" y="-968395"/>
            <a:ext cx="2105193" cy="2105193"/>
            <a:chOff x="8125275" y="2967225"/>
            <a:chExt cx="1366476" cy="1366476"/>
          </a:xfrm>
        </p:grpSpPr>
        <p:sp>
          <p:nvSpPr>
            <p:cNvPr id="93" name="Google Shape;93;p3"/>
            <p:cNvSpPr/>
            <p:nvPr/>
          </p:nvSpPr>
          <p:spPr>
            <a:xfrm>
              <a:off x="8180983" y="3100078"/>
              <a:ext cx="1255063" cy="1100827"/>
            </a:xfrm>
            <a:custGeom>
              <a:rect b="b" l="l" r="r" t="t"/>
              <a:pathLst>
                <a:path extrusionOk="0" h="20848" w="23769">
                  <a:moveTo>
                    <a:pt x="11868" y="195"/>
                  </a:moveTo>
                  <a:cubicBezTo>
                    <a:pt x="15750" y="195"/>
                    <a:pt x="19471" y="2408"/>
                    <a:pt x="21200" y="6158"/>
                  </a:cubicBezTo>
                  <a:cubicBezTo>
                    <a:pt x="23540" y="11294"/>
                    <a:pt x="21286" y="17400"/>
                    <a:pt x="16150" y="19739"/>
                  </a:cubicBezTo>
                  <a:cubicBezTo>
                    <a:pt x="14764" y="20379"/>
                    <a:pt x="13309" y="20681"/>
                    <a:pt x="11877" y="20681"/>
                  </a:cubicBezTo>
                  <a:cubicBezTo>
                    <a:pt x="8004" y="20681"/>
                    <a:pt x="4298" y="18467"/>
                    <a:pt x="2569" y="14718"/>
                  </a:cubicBezTo>
                  <a:cubicBezTo>
                    <a:pt x="229" y="9582"/>
                    <a:pt x="2454" y="3476"/>
                    <a:pt x="7590" y="1136"/>
                  </a:cubicBezTo>
                  <a:cubicBezTo>
                    <a:pt x="8976" y="497"/>
                    <a:pt x="10433" y="195"/>
                    <a:pt x="11868" y="195"/>
                  </a:cubicBezTo>
                  <a:close/>
                  <a:moveTo>
                    <a:pt x="11846" y="0"/>
                  </a:moveTo>
                  <a:cubicBezTo>
                    <a:pt x="10387" y="0"/>
                    <a:pt x="8908" y="310"/>
                    <a:pt x="7505" y="965"/>
                  </a:cubicBezTo>
                  <a:cubicBezTo>
                    <a:pt x="2283" y="3390"/>
                    <a:pt x="1" y="9582"/>
                    <a:pt x="2397" y="14803"/>
                  </a:cubicBezTo>
                  <a:cubicBezTo>
                    <a:pt x="4167" y="18592"/>
                    <a:pt x="7942" y="20847"/>
                    <a:pt x="11882" y="20847"/>
                  </a:cubicBezTo>
                  <a:cubicBezTo>
                    <a:pt x="13342" y="20847"/>
                    <a:pt x="14824" y="20538"/>
                    <a:pt x="16236" y="19882"/>
                  </a:cubicBezTo>
                  <a:cubicBezTo>
                    <a:pt x="21428" y="17457"/>
                    <a:pt x="23768" y="11265"/>
                    <a:pt x="21343" y="6044"/>
                  </a:cubicBezTo>
                  <a:cubicBezTo>
                    <a:pt x="19573" y="2255"/>
                    <a:pt x="15783" y="0"/>
                    <a:pt x="1184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3"/>
            <p:cNvSpPr/>
            <p:nvPr/>
          </p:nvSpPr>
          <p:spPr>
            <a:xfrm>
              <a:off x="8293982" y="3863616"/>
              <a:ext cx="750324" cy="352879"/>
            </a:xfrm>
            <a:custGeom>
              <a:rect b="b" l="l" r="r" t="t"/>
              <a:pathLst>
                <a:path extrusionOk="0" h="6683" w="14210">
                  <a:moveTo>
                    <a:pt x="971" y="1"/>
                  </a:moveTo>
                  <a:lnTo>
                    <a:pt x="1" y="429"/>
                  </a:lnTo>
                  <a:cubicBezTo>
                    <a:pt x="1830" y="4358"/>
                    <a:pt x="5690" y="6682"/>
                    <a:pt x="9725" y="6682"/>
                  </a:cubicBezTo>
                  <a:cubicBezTo>
                    <a:pt x="11228" y="6682"/>
                    <a:pt x="12754" y="6360"/>
                    <a:pt x="14210" y="5679"/>
                  </a:cubicBezTo>
                  <a:lnTo>
                    <a:pt x="13782" y="4709"/>
                  </a:lnTo>
                  <a:cubicBezTo>
                    <a:pt x="12470" y="5322"/>
                    <a:pt x="11092" y="5612"/>
                    <a:pt x="9734" y="5612"/>
                  </a:cubicBezTo>
                  <a:cubicBezTo>
                    <a:pt x="6098" y="5612"/>
                    <a:pt x="2612" y="3532"/>
                    <a:pt x="97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3"/>
            <p:cNvSpPr/>
            <p:nvPr/>
          </p:nvSpPr>
          <p:spPr>
            <a:xfrm>
              <a:off x="8125275" y="2967225"/>
              <a:ext cx="1366476" cy="1366476"/>
            </a:xfrm>
            <a:custGeom>
              <a:rect b="b" l="l" r="r" t="t"/>
              <a:pathLst>
                <a:path extrusionOk="0" h="25879" w="25879">
                  <a:moveTo>
                    <a:pt x="12725" y="0"/>
                  </a:moveTo>
                  <a:lnTo>
                    <a:pt x="12725" y="542"/>
                  </a:lnTo>
                  <a:lnTo>
                    <a:pt x="12897" y="542"/>
                  </a:lnTo>
                  <a:lnTo>
                    <a:pt x="12897" y="0"/>
                  </a:lnTo>
                  <a:close/>
                  <a:moveTo>
                    <a:pt x="13610" y="0"/>
                  </a:moveTo>
                  <a:lnTo>
                    <a:pt x="13581" y="542"/>
                  </a:lnTo>
                  <a:lnTo>
                    <a:pt x="13753" y="542"/>
                  </a:lnTo>
                  <a:lnTo>
                    <a:pt x="13781" y="0"/>
                  </a:lnTo>
                  <a:close/>
                  <a:moveTo>
                    <a:pt x="11841" y="57"/>
                  </a:moveTo>
                  <a:lnTo>
                    <a:pt x="11869" y="571"/>
                  </a:lnTo>
                  <a:lnTo>
                    <a:pt x="12041" y="571"/>
                  </a:lnTo>
                  <a:lnTo>
                    <a:pt x="12012" y="57"/>
                  </a:lnTo>
                  <a:close/>
                  <a:moveTo>
                    <a:pt x="11128" y="114"/>
                  </a:moveTo>
                  <a:cubicBezTo>
                    <a:pt x="11042" y="114"/>
                    <a:pt x="11013" y="143"/>
                    <a:pt x="10928" y="143"/>
                  </a:cubicBezTo>
                  <a:lnTo>
                    <a:pt x="11013" y="685"/>
                  </a:lnTo>
                  <a:cubicBezTo>
                    <a:pt x="11071" y="657"/>
                    <a:pt x="11128" y="657"/>
                    <a:pt x="11185" y="657"/>
                  </a:cubicBezTo>
                  <a:lnTo>
                    <a:pt x="11128" y="114"/>
                  </a:lnTo>
                  <a:close/>
                  <a:moveTo>
                    <a:pt x="14494" y="114"/>
                  </a:moveTo>
                  <a:lnTo>
                    <a:pt x="14437" y="657"/>
                  </a:lnTo>
                  <a:cubicBezTo>
                    <a:pt x="14494" y="685"/>
                    <a:pt x="14523" y="685"/>
                    <a:pt x="14609" y="685"/>
                  </a:cubicBezTo>
                  <a:lnTo>
                    <a:pt x="14694" y="143"/>
                  </a:lnTo>
                  <a:cubicBezTo>
                    <a:pt x="14609" y="114"/>
                    <a:pt x="14580" y="114"/>
                    <a:pt x="14494" y="114"/>
                  </a:cubicBezTo>
                  <a:close/>
                  <a:moveTo>
                    <a:pt x="15407" y="257"/>
                  </a:moveTo>
                  <a:lnTo>
                    <a:pt x="15293" y="771"/>
                  </a:lnTo>
                  <a:cubicBezTo>
                    <a:pt x="15350" y="771"/>
                    <a:pt x="15407" y="799"/>
                    <a:pt x="15464" y="799"/>
                  </a:cubicBezTo>
                  <a:lnTo>
                    <a:pt x="15579" y="286"/>
                  </a:lnTo>
                  <a:cubicBezTo>
                    <a:pt x="15493" y="286"/>
                    <a:pt x="15464" y="257"/>
                    <a:pt x="15407" y="257"/>
                  </a:cubicBezTo>
                  <a:close/>
                  <a:moveTo>
                    <a:pt x="10215" y="286"/>
                  </a:moveTo>
                  <a:cubicBezTo>
                    <a:pt x="10158" y="286"/>
                    <a:pt x="10129" y="343"/>
                    <a:pt x="10043" y="343"/>
                  </a:cubicBezTo>
                  <a:lnTo>
                    <a:pt x="10158" y="828"/>
                  </a:lnTo>
                  <a:cubicBezTo>
                    <a:pt x="10215" y="828"/>
                    <a:pt x="10243" y="799"/>
                    <a:pt x="10329" y="799"/>
                  </a:cubicBezTo>
                  <a:lnTo>
                    <a:pt x="10215" y="286"/>
                  </a:lnTo>
                  <a:close/>
                  <a:moveTo>
                    <a:pt x="16263" y="428"/>
                  </a:moveTo>
                  <a:lnTo>
                    <a:pt x="16121" y="942"/>
                  </a:lnTo>
                  <a:cubicBezTo>
                    <a:pt x="16178" y="942"/>
                    <a:pt x="16206" y="970"/>
                    <a:pt x="16292" y="970"/>
                  </a:cubicBezTo>
                  <a:lnTo>
                    <a:pt x="16435" y="485"/>
                  </a:lnTo>
                  <a:cubicBezTo>
                    <a:pt x="16349" y="485"/>
                    <a:pt x="16320" y="428"/>
                    <a:pt x="16263" y="428"/>
                  </a:cubicBezTo>
                  <a:close/>
                  <a:moveTo>
                    <a:pt x="9359" y="514"/>
                  </a:moveTo>
                  <a:cubicBezTo>
                    <a:pt x="9302" y="514"/>
                    <a:pt x="9273" y="542"/>
                    <a:pt x="9187" y="542"/>
                  </a:cubicBezTo>
                  <a:lnTo>
                    <a:pt x="9330" y="1056"/>
                  </a:lnTo>
                  <a:cubicBezTo>
                    <a:pt x="9416" y="1056"/>
                    <a:pt x="9444" y="999"/>
                    <a:pt x="9501" y="999"/>
                  </a:cubicBezTo>
                  <a:lnTo>
                    <a:pt x="9359" y="514"/>
                  </a:lnTo>
                  <a:close/>
                  <a:moveTo>
                    <a:pt x="17119" y="714"/>
                  </a:moveTo>
                  <a:lnTo>
                    <a:pt x="16920" y="1227"/>
                  </a:lnTo>
                  <a:cubicBezTo>
                    <a:pt x="17005" y="1256"/>
                    <a:pt x="17034" y="1256"/>
                    <a:pt x="17119" y="1284"/>
                  </a:cubicBezTo>
                  <a:lnTo>
                    <a:pt x="17291" y="799"/>
                  </a:lnTo>
                  <a:cubicBezTo>
                    <a:pt x="17205" y="771"/>
                    <a:pt x="17176" y="771"/>
                    <a:pt x="17119" y="714"/>
                  </a:cubicBezTo>
                  <a:close/>
                  <a:moveTo>
                    <a:pt x="8503" y="771"/>
                  </a:moveTo>
                  <a:cubicBezTo>
                    <a:pt x="8446" y="799"/>
                    <a:pt x="8417" y="799"/>
                    <a:pt x="8331" y="828"/>
                  </a:cubicBezTo>
                  <a:lnTo>
                    <a:pt x="8503" y="1341"/>
                  </a:lnTo>
                  <a:cubicBezTo>
                    <a:pt x="8588" y="1284"/>
                    <a:pt x="8617" y="1284"/>
                    <a:pt x="8702" y="1256"/>
                  </a:cubicBezTo>
                  <a:lnTo>
                    <a:pt x="8503" y="771"/>
                  </a:lnTo>
                  <a:close/>
                  <a:moveTo>
                    <a:pt x="17975" y="1056"/>
                  </a:moveTo>
                  <a:lnTo>
                    <a:pt x="17776" y="1541"/>
                  </a:lnTo>
                  <a:cubicBezTo>
                    <a:pt x="17833" y="1570"/>
                    <a:pt x="17890" y="1570"/>
                    <a:pt x="17918" y="1627"/>
                  </a:cubicBezTo>
                  <a:lnTo>
                    <a:pt x="18147" y="1113"/>
                  </a:lnTo>
                  <a:cubicBezTo>
                    <a:pt x="18061" y="1085"/>
                    <a:pt x="18032" y="1085"/>
                    <a:pt x="17975" y="1056"/>
                  </a:cubicBezTo>
                  <a:close/>
                  <a:moveTo>
                    <a:pt x="7704" y="1113"/>
                  </a:moveTo>
                  <a:cubicBezTo>
                    <a:pt x="7618" y="1142"/>
                    <a:pt x="7590" y="1142"/>
                    <a:pt x="7504" y="1199"/>
                  </a:cubicBezTo>
                  <a:lnTo>
                    <a:pt x="7761" y="1655"/>
                  </a:lnTo>
                  <a:cubicBezTo>
                    <a:pt x="7789" y="1627"/>
                    <a:pt x="7875" y="1627"/>
                    <a:pt x="7903" y="1570"/>
                  </a:cubicBezTo>
                  <a:lnTo>
                    <a:pt x="7704" y="1113"/>
                  </a:lnTo>
                  <a:close/>
                  <a:moveTo>
                    <a:pt x="7076" y="1398"/>
                  </a:moveTo>
                  <a:cubicBezTo>
                    <a:pt x="7019" y="1427"/>
                    <a:pt x="6990" y="1484"/>
                    <a:pt x="6933" y="1484"/>
                  </a:cubicBezTo>
                  <a:lnTo>
                    <a:pt x="7190" y="1940"/>
                  </a:lnTo>
                  <a:cubicBezTo>
                    <a:pt x="7219" y="1912"/>
                    <a:pt x="7304" y="1912"/>
                    <a:pt x="7333" y="1855"/>
                  </a:cubicBezTo>
                  <a:lnTo>
                    <a:pt x="7076" y="1398"/>
                  </a:lnTo>
                  <a:close/>
                  <a:moveTo>
                    <a:pt x="18774" y="1398"/>
                  </a:moveTo>
                  <a:lnTo>
                    <a:pt x="18546" y="1855"/>
                  </a:lnTo>
                  <a:cubicBezTo>
                    <a:pt x="18575" y="1912"/>
                    <a:pt x="18632" y="1912"/>
                    <a:pt x="18660" y="1940"/>
                  </a:cubicBezTo>
                  <a:lnTo>
                    <a:pt x="18917" y="1484"/>
                  </a:lnTo>
                  <a:cubicBezTo>
                    <a:pt x="18888" y="1484"/>
                    <a:pt x="18831" y="1427"/>
                    <a:pt x="18774" y="1398"/>
                  </a:cubicBezTo>
                  <a:close/>
                  <a:moveTo>
                    <a:pt x="6306" y="1826"/>
                  </a:moveTo>
                  <a:cubicBezTo>
                    <a:pt x="6220" y="1855"/>
                    <a:pt x="6192" y="1912"/>
                    <a:pt x="6163" y="1912"/>
                  </a:cubicBezTo>
                  <a:lnTo>
                    <a:pt x="6448" y="2368"/>
                  </a:lnTo>
                  <a:cubicBezTo>
                    <a:pt x="6477" y="2368"/>
                    <a:pt x="6534" y="2340"/>
                    <a:pt x="6591" y="2283"/>
                  </a:cubicBezTo>
                  <a:lnTo>
                    <a:pt x="6306" y="1826"/>
                  </a:lnTo>
                  <a:close/>
                  <a:moveTo>
                    <a:pt x="19573" y="1826"/>
                  </a:moveTo>
                  <a:lnTo>
                    <a:pt x="19288" y="2311"/>
                  </a:lnTo>
                  <a:cubicBezTo>
                    <a:pt x="19316" y="2311"/>
                    <a:pt x="19402" y="2368"/>
                    <a:pt x="19430" y="2397"/>
                  </a:cubicBezTo>
                  <a:lnTo>
                    <a:pt x="19716" y="1940"/>
                  </a:lnTo>
                  <a:cubicBezTo>
                    <a:pt x="19687" y="1912"/>
                    <a:pt x="19602" y="1855"/>
                    <a:pt x="19573" y="1826"/>
                  </a:cubicBezTo>
                  <a:close/>
                  <a:moveTo>
                    <a:pt x="5564" y="2340"/>
                  </a:moveTo>
                  <a:cubicBezTo>
                    <a:pt x="5478" y="2368"/>
                    <a:pt x="5450" y="2397"/>
                    <a:pt x="5364" y="2426"/>
                  </a:cubicBezTo>
                  <a:lnTo>
                    <a:pt x="5706" y="2854"/>
                  </a:lnTo>
                  <a:cubicBezTo>
                    <a:pt x="5735" y="2825"/>
                    <a:pt x="5792" y="2796"/>
                    <a:pt x="5821" y="2768"/>
                  </a:cubicBezTo>
                  <a:lnTo>
                    <a:pt x="5564" y="2340"/>
                  </a:lnTo>
                  <a:close/>
                  <a:moveTo>
                    <a:pt x="20315" y="2340"/>
                  </a:moveTo>
                  <a:lnTo>
                    <a:pt x="20001" y="2768"/>
                  </a:lnTo>
                  <a:cubicBezTo>
                    <a:pt x="20030" y="2796"/>
                    <a:pt x="20115" y="2825"/>
                    <a:pt x="20144" y="2854"/>
                  </a:cubicBezTo>
                  <a:lnTo>
                    <a:pt x="20458" y="2426"/>
                  </a:lnTo>
                  <a:cubicBezTo>
                    <a:pt x="20429" y="2397"/>
                    <a:pt x="20343" y="2368"/>
                    <a:pt x="20315" y="2340"/>
                  </a:cubicBezTo>
                  <a:close/>
                  <a:moveTo>
                    <a:pt x="21028" y="2854"/>
                  </a:moveTo>
                  <a:lnTo>
                    <a:pt x="20714" y="3253"/>
                  </a:lnTo>
                  <a:cubicBezTo>
                    <a:pt x="20771" y="3281"/>
                    <a:pt x="20829" y="3310"/>
                    <a:pt x="20857" y="3367"/>
                  </a:cubicBezTo>
                  <a:lnTo>
                    <a:pt x="21171" y="2968"/>
                  </a:lnTo>
                  <a:cubicBezTo>
                    <a:pt x="21142" y="2939"/>
                    <a:pt x="21057" y="2911"/>
                    <a:pt x="21028" y="2854"/>
                  </a:cubicBezTo>
                  <a:close/>
                  <a:moveTo>
                    <a:pt x="4851" y="2854"/>
                  </a:moveTo>
                  <a:cubicBezTo>
                    <a:pt x="4765" y="2911"/>
                    <a:pt x="4736" y="2939"/>
                    <a:pt x="4708" y="2996"/>
                  </a:cubicBezTo>
                  <a:lnTo>
                    <a:pt x="5022" y="3396"/>
                  </a:lnTo>
                  <a:cubicBezTo>
                    <a:pt x="5079" y="3367"/>
                    <a:pt x="5107" y="3339"/>
                    <a:pt x="5164" y="3281"/>
                  </a:cubicBezTo>
                  <a:lnTo>
                    <a:pt x="4851" y="2854"/>
                  </a:lnTo>
                  <a:close/>
                  <a:moveTo>
                    <a:pt x="4166" y="3424"/>
                  </a:moveTo>
                  <a:cubicBezTo>
                    <a:pt x="4080" y="3481"/>
                    <a:pt x="4052" y="3538"/>
                    <a:pt x="4023" y="3538"/>
                  </a:cubicBezTo>
                  <a:lnTo>
                    <a:pt x="4365" y="3938"/>
                  </a:lnTo>
                  <a:cubicBezTo>
                    <a:pt x="4451" y="3909"/>
                    <a:pt x="4480" y="3852"/>
                    <a:pt x="4508" y="3824"/>
                  </a:cubicBezTo>
                  <a:lnTo>
                    <a:pt x="4166" y="3424"/>
                  </a:lnTo>
                  <a:close/>
                  <a:moveTo>
                    <a:pt x="21713" y="3424"/>
                  </a:moveTo>
                  <a:lnTo>
                    <a:pt x="21342" y="3824"/>
                  </a:lnTo>
                  <a:cubicBezTo>
                    <a:pt x="21428" y="3852"/>
                    <a:pt x="21456" y="3909"/>
                    <a:pt x="21485" y="3938"/>
                  </a:cubicBezTo>
                  <a:lnTo>
                    <a:pt x="21856" y="3538"/>
                  </a:lnTo>
                  <a:cubicBezTo>
                    <a:pt x="21770" y="3510"/>
                    <a:pt x="21742" y="3481"/>
                    <a:pt x="21713" y="3424"/>
                  </a:cubicBezTo>
                  <a:close/>
                  <a:moveTo>
                    <a:pt x="3509" y="4080"/>
                  </a:moveTo>
                  <a:cubicBezTo>
                    <a:pt x="3481" y="4109"/>
                    <a:pt x="3424" y="4137"/>
                    <a:pt x="3424" y="4223"/>
                  </a:cubicBezTo>
                  <a:lnTo>
                    <a:pt x="3795" y="4565"/>
                  </a:lnTo>
                  <a:cubicBezTo>
                    <a:pt x="3852" y="4508"/>
                    <a:pt x="3880" y="4480"/>
                    <a:pt x="3909" y="4423"/>
                  </a:cubicBezTo>
                  <a:lnTo>
                    <a:pt x="3509" y="4080"/>
                  </a:lnTo>
                  <a:close/>
                  <a:moveTo>
                    <a:pt x="22341" y="4080"/>
                  </a:moveTo>
                  <a:lnTo>
                    <a:pt x="21970" y="4423"/>
                  </a:lnTo>
                  <a:cubicBezTo>
                    <a:pt x="21998" y="4508"/>
                    <a:pt x="22027" y="4537"/>
                    <a:pt x="22055" y="4565"/>
                  </a:cubicBezTo>
                  <a:lnTo>
                    <a:pt x="22455" y="4223"/>
                  </a:lnTo>
                  <a:cubicBezTo>
                    <a:pt x="22426" y="4137"/>
                    <a:pt x="22398" y="4109"/>
                    <a:pt x="22341" y="4080"/>
                  </a:cubicBezTo>
                  <a:close/>
                  <a:moveTo>
                    <a:pt x="22911" y="4708"/>
                  </a:moveTo>
                  <a:lnTo>
                    <a:pt x="22483" y="5050"/>
                  </a:lnTo>
                  <a:cubicBezTo>
                    <a:pt x="22512" y="5079"/>
                    <a:pt x="22569" y="5136"/>
                    <a:pt x="22598" y="5193"/>
                  </a:cubicBezTo>
                  <a:lnTo>
                    <a:pt x="23026" y="4851"/>
                  </a:lnTo>
                  <a:cubicBezTo>
                    <a:pt x="22997" y="4822"/>
                    <a:pt x="22968" y="4765"/>
                    <a:pt x="22911" y="4708"/>
                  </a:cubicBezTo>
                  <a:close/>
                  <a:moveTo>
                    <a:pt x="2910" y="4765"/>
                  </a:moveTo>
                  <a:lnTo>
                    <a:pt x="2768" y="4908"/>
                  </a:lnTo>
                  <a:lnTo>
                    <a:pt x="3196" y="5222"/>
                  </a:lnTo>
                  <a:cubicBezTo>
                    <a:pt x="3224" y="5136"/>
                    <a:pt x="3281" y="5108"/>
                    <a:pt x="3310" y="5079"/>
                  </a:cubicBezTo>
                  <a:lnTo>
                    <a:pt x="2910" y="4765"/>
                  </a:lnTo>
                  <a:close/>
                  <a:moveTo>
                    <a:pt x="23482" y="5421"/>
                  </a:moveTo>
                  <a:lnTo>
                    <a:pt x="23054" y="5707"/>
                  </a:lnTo>
                  <a:cubicBezTo>
                    <a:pt x="23083" y="5764"/>
                    <a:pt x="23140" y="5821"/>
                    <a:pt x="23168" y="5849"/>
                  </a:cubicBezTo>
                  <a:lnTo>
                    <a:pt x="23596" y="5564"/>
                  </a:lnTo>
                  <a:cubicBezTo>
                    <a:pt x="23568" y="5536"/>
                    <a:pt x="23539" y="5478"/>
                    <a:pt x="23482" y="5421"/>
                  </a:cubicBezTo>
                  <a:close/>
                  <a:moveTo>
                    <a:pt x="2368" y="5478"/>
                  </a:moveTo>
                  <a:cubicBezTo>
                    <a:pt x="2340" y="5507"/>
                    <a:pt x="2311" y="5564"/>
                    <a:pt x="2283" y="5650"/>
                  </a:cubicBezTo>
                  <a:lnTo>
                    <a:pt x="2711" y="5935"/>
                  </a:lnTo>
                  <a:cubicBezTo>
                    <a:pt x="2739" y="5906"/>
                    <a:pt x="2768" y="5821"/>
                    <a:pt x="2796" y="5792"/>
                  </a:cubicBezTo>
                  <a:lnTo>
                    <a:pt x="2368" y="5478"/>
                  </a:lnTo>
                  <a:close/>
                  <a:moveTo>
                    <a:pt x="23967" y="6192"/>
                  </a:moveTo>
                  <a:lnTo>
                    <a:pt x="23539" y="6477"/>
                  </a:lnTo>
                  <a:cubicBezTo>
                    <a:pt x="23539" y="6506"/>
                    <a:pt x="23568" y="6563"/>
                    <a:pt x="23596" y="6620"/>
                  </a:cubicBezTo>
                  <a:lnTo>
                    <a:pt x="24053" y="6334"/>
                  </a:lnTo>
                  <a:cubicBezTo>
                    <a:pt x="24024" y="6277"/>
                    <a:pt x="23996" y="6220"/>
                    <a:pt x="23967" y="6192"/>
                  </a:cubicBezTo>
                  <a:close/>
                  <a:moveTo>
                    <a:pt x="1883" y="6220"/>
                  </a:moveTo>
                  <a:cubicBezTo>
                    <a:pt x="1855" y="6249"/>
                    <a:pt x="1855" y="6334"/>
                    <a:pt x="1798" y="6391"/>
                  </a:cubicBezTo>
                  <a:lnTo>
                    <a:pt x="2254" y="6648"/>
                  </a:lnTo>
                  <a:cubicBezTo>
                    <a:pt x="2254" y="6620"/>
                    <a:pt x="2311" y="6534"/>
                    <a:pt x="2340" y="6506"/>
                  </a:cubicBezTo>
                  <a:lnTo>
                    <a:pt x="1883" y="6220"/>
                  </a:lnTo>
                  <a:close/>
                  <a:moveTo>
                    <a:pt x="24424" y="6962"/>
                  </a:moveTo>
                  <a:lnTo>
                    <a:pt x="23967" y="7219"/>
                  </a:lnTo>
                  <a:cubicBezTo>
                    <a:pt x="23996" y="7247"/>
                    <a:pt x="23996" y="7333"/>
                    <a:pt x="24024" y="7362"/>
                  </a:cubicBezTo>
                  <a:lnTo>
                    <a:pt x="24481" y="7105"/>
                  </a:lnTo>
                  <a:cubicBezTo>
                    <a:pt x="24481" y="7076"/>
                    <a:pt x="24452" y="6991"/>
                    <a:pt x="24424" y="6962"/>
                  </a:cubicBezTo>
                  <a:close/>
                  <a:moveTo>
                    <a:pt x="1455" y="6991"/>
                  </a:moveTo>
                  <a:cubicBezTo>
                    <a:pt x="1427" y="7048"/>
                    <a:pt x="1427" y="7105"/>
                    <a:pt x="1370" y="7133"/>
                  </a:cubicBezTo>
                  <a:lnTo>
                    <a:pt x="1826" y="7390"/>
                  </a:lnTo>
                  <a:cubicBezTo>
                    <a:pt x="1883" y="7362"/>
                    <a:pt x="1883" y="7276"/>
                    <a:pt x="1912" y="7247"/>
                  </a:cubicBezTo>
                  <a:lnTo>
                    <a:pt x="1455" y="6991"/>
                  </a:lnTo>
                  <a:close/>
                  <a:moveTo>
                    <a:pt x="1056" y="7790"/>
                  </a:moveTo>
                  <a:cubicBezTo>
                    <a:pt x="1056" y="7847"/>
                    <a:pt x="1027" y="7904"/>
                    <a:pt x="999" y="7932"/>
                  </a:cubicBezTo>
                  <a:lnTo>
                    <a:pt x="1484" y="8132"/>
                  </a:lnTo>
                  <a:cubicBezTo>
                    <a:pt x="1512" y="8103"/>
                    <a:pt x="1512" y="8046"/>
                    <a:pt x="1569" y="7989"/>
                  </a:cubicBezTo>
                  <a:lnTo>
                    <a:pt x="1056" y="7790"/>
                  </a:lnTo>
                  <a:close/>
                  <a:moveTo>
                    <a:pt x="24823" y="7790"/>
                  </a:moveTo>
                  <a:lnTo>
                    <a:pt x="24309" y="7989"/>
                  </a:lnTo>
                  <a:cubicBezTo>
                    <a:pt x="24338" y="8046"/>
                    <a:pt x="24338" y="8103"/>
                    <a:pt x="24395" y="8189"/>
                  </a:cubicBezTo>
                  <a:lnTo>
                    <a:pt x="24880" y="7961"/>
                  </a:lnTo>
                  <a:cubicBezTo>
                    <a:pt x="24852" y="7904"/>
                    <a:pt x="24852" y="7847"/>
                    <a:pt x="24823" y="7790"/>
                  </a:cubicBezTo>
                  <a:close/>
                  <a:moveTo>
                    <a:pt x="25137" y="8617"/>
                  </a:moveTo>
                  <a:lnTo>
                    <a:pt x="24623" y="8788"/>
                  </a:lnTo>
                  <a:cubicBezTo>
                    <a:pt x="24623" y="8845"/>
                    <a:pt x="24680" y="8902"/>
                    <a:pt x="24709" y="8959"/>
                  </a:cubicBezTo>
                  <a:lnTo>
                    <a:pt x="25194" y="8788"/>
                  </a:lnTo>
                  <a:cubicBezTo>
                    <a:pt x="25165" y="8703"/>
                    <a:pt x="25165" y="8674"/>
                    <a:pt x="25137" y="8617"/>
                  </a:cubicBezTo>
                  <a:close/>
                  <a:moveTo>
                    <a:pt x="742" y="8646"/>
                  </a:moveTo>
                  <a:cubicBezTo>
                    <a:pt x="742" y="8674"/>
                    <a:pt x="713" y="8760"/>
                    <a:pt x="656" y="8817"/>
                  </a:cubicBezTo>
                  <a:lnTo>
                    <a:pt x="1170" y="8988"/>
                  </a:lnTo>
                  <a:cubicBezTo>
                    <a:pt x="1198" y="8931"/>
                    <a:pt x="1198" y="8902"/>
                    <a:pt x="1227" y="8817"/>
                  </a:cubicBezTo>
                  <a:lnTo>
                    <a:pt x="742" y="8646"/>
                  </a:lnTo>
                  <a:close/>
                  <a:moveTo>
                    <a:pt x="25394" y="9473"/>
                  </a:moveTo>
                  <a:lnTo>
                    <a:pt x="24880" y="9616"/>
                  </a:lnTo>
                  <a:cubicBezTo>
                    <a:pt x="24909" y="9673"/>
                    <a:pt x="24909" y="9701"/>
                    <a:pt x="24909" y="9787"/>
                  </a:cubicBezTo>
                  <a:lnTo>
                    <a:pt x="25422" y="9644"/>
                  </a:lnTo>
                  <a:cubicBezTo>
                    <a:pt x="25422" y="9559"/>
                    <a:pt x="25394" y="9530"/>
                    <a:pt x="25394" y="9473"/>
                  </a:cubicBezTo>
                  <a:close/>
                  <a:moveTo>
                    <a:pt x="485" y="9501"/>
                  </a:moveTo>
                  <a:cubicBezTo>
                    <a:pt x="457" y="9530"/>
                    <a:pt x="457" y="9616"/>
                    <a:pt x="457" y="9673"/>
                  </a:cubicBezTo>
                  <a:lnTo>
                    <a:pt x="942" y="9815"/>
                  </a:lnTo>
                  <a:cubicBezTo>
                    <a:pt x="942" y="9758"/>
                    <a:pt x="999" y="9701"/>
                    <a:pt x="999" y="9644"/>
                  </a:cubicBezTo>
                  <a:lnTo>
                    <a:pt x="485" y="9501"/>
                  </a:lnTo>
                  <a:close/>
                  <a:moveTo>
                    <a:pt x="285" y="10357"/>
                  </a:moveTo>
                  <a:cubicBezTo>
                    <a:pt x="228" y="10415"/>
                    <a:pt x="228" y="10443"/>
                    <a:pt x="200" y="10529"/>
                  </a:cubicBezTo>
                  <a:lnTo>
                    <a:pt x="742" y="10643"/>
                  </a:lnTo>
                  <a:cubicBezTo>
                    <a:pt x="742" y="10557"/>
                    <a:pt x="770" y="10529"/>
                    <a:pt x="770" y="10443"/>
                  </a:cubicBezTo>
                  <a:lnTo>
                    <a:pt x="285" y="10357"/>
                  </a:lnTo>
                  <a:close/>
                  <a:moveTo>
                    <a:pt x="25593" y="10357"/>
                  </a:moveTo>
                  <a:lnTo>
                    <a:pt x="25108" y="10443"/>
                  </a:lnTo>
                  <a:lnTo>
                    <a:pt x="25108" y="10643"/>
                  </a:lnTo>
                  <a:lnTo>
                    <a:pt x="25622" y="10529"/>
                  </a:lnTo>
                  <a:cubicBezTo>
                    <a:pt x="25622" y="10443"/>
                    <a:pt x="25593" y="10415"/>
                    <a:pt x="25593" y="10357"/>
                  </a:cubicBezTo>
                  <a:close/>
                  <a:moveTo>
                    <a:pt x="25765" y="11213"/>
                  </a:moveTo>
                  <a:lnTo>
                    <a:pt x="25251" y="11270"/>
                  </a:lnTo>
                  <a:cubicBezTo>
                    <a:pt x="25251" y="11356"/>
                    <a:pt x="25251" y="11385"/>
                    <a:pt x="25280" y="11470"/>
                  </a:cubicBezTo>
                  <a:lnTo>
                    <a:pt x="25822" y="11385"/>
                  </a:lnTo>
                  <a:cubicBezTo>
                    <a:pt x="25765" y="11328"/>
                    <a:pt x="25765" y="11270"/>
                    <a:pt x="25765" y="11213"/>
                  </a:cubicBezTo>
                  <a:close/>
                  <a:moveTo>
                    <a:pt x="86" y="11242"/>
                  </a:moveTo>
                  <a:cubicBezTo>
                    <a:pt x="86" y="11328"/>
                    <a:pt x="86" y="11356"/>
                    <a:pt x="57" y="11413"/>
                  </a:cubicBezTo>
                  <a:lnTo>
                    <a:pt x="599" y="11499"/>
                  </a:lnTo>
                  <a:cubicBezTo>
                    <a:pt x="628" y="11413"/>
                    <a:pt x="628" y="11385"/>
                    <a:pt x="628" y="11328"/>
                  </a:cubicBezTo>
                  <a:lnTo>
                    <a:pt x="86" y="11242"/>
                  </a:lnTo>
                  <a:close/>
                  <a:moveTo>
                    <a:pt x="25850" y="12098"/>
                  </a:moveTo>
                  <a:lnTo>
                    <a:pt x="25308" y="12126"/>
                  </a:lnTo>
                  <a:lnTo>
                    <a:pt x="25308" y="12326"/>
                  </a:lnTo>
                  <a:lnTo>
                    <a:pt x="25850" y="12269"/>
                  </a:lnTo>
                  <a:lnTo>
                    <a:pt x="25850" y="12098"/>
                  </a:lnTo>
                  <a:close/>
                  <a:moveTo>
                    <a:pt x="29" y="12126"/>
                  </a:moveTo>
                  <a:lnTo>
                    <a:pt x="29" y="12326"/>
                  </a:lnTo>
                  <a:lnTo>
                    <a:pt x="571" y="12355"/>
                  </a:lnTo>
                  <a:lnTo>
                    <a:pt x="571" y="12155"/>
                  </a:lnTo>
                  <a:lnTo>
                    <a:pt x="29" y="12126"/>
                  </a:lnTo>
                  <a:close/>
                  <a:moveTo>
                    <a:pt x="25337" y="12982"/>
                  </a:moveTo>
                  <a:lnTo>
                    <a:pt x="25337" y="13182"/>
                  </a:lnTo>
                  <a:lnTo>
                    <a:pt x="25879" y="13182"/>
                  </a:lnTo>
                  <a:lnTo>
                    <a:pt x="25879" y="12982"/>
                  </a:lnTo>
                  <a:close/>
                  <a:moveTo>
                    <a:pt x="0" y="13039"/>
                  </a:moveTo>
                  <a:lnTo>
                    <a:pt x="0" y="13211"/>
                  </a:lnTo>
                  <a:lnTo>
                    <a:pt x="514" y="13211"/>
                  </a:lnTo>
                  <a:lnTo>
                    <a:pt x="514" y="13039"/>
                  </a:lnTo>
                  <a:close/>
                  <a:moveTo>
                    <a:pt x="571" y="13895"/>
                  </a:moveTo>
                  <a:lnTo>
                    <a:pt x="29" y="13924"/>
                  </a:lnTo>
                  <a:lnTo>
                    <a:pt x="29" y="14095"/>
                  </a:lnTo>
                  <a:lnTo>
                    <a:pt x="571" y="14067"/>
                  </a:lnTo>
                  <a:lnTo>
                    <a:pt x="571" y="13895"/>
                  </a:lnTo>
                  <a:close/>
                  <a:moveTo>
                    <a:pt x="25308" y="13895"/>
                  </a:moveTo>
                  <a:lnTo>
                    <a:pt x="25308" y="14067"/>
                  </a:lnTo>
                  <a:lnTo>
                    <a:pt x="25850" y="14095"/>
                  </a:lnTo>
                  <a:lnTo>
                    <a:pt x="25850" y="13924"/>
                  </a:lnTo>
                  <a:lnTo>
                    <a:pt x="25308" y="13895"/>
                  </a:lnTo>
                  <a:close/>
                  <a:moveTo>
                    <a:pt x="656" y="14723"/>
                  </a:moveTo>
                  <a:lnTo>
                    <a:pt x="143" y="14808"/>
                  </a:lnTo>
                  <a:cubicBezTo>
                    <a:pt x="143" y="14894"/>
                    <a:pt x="143" y="14923"/>
                    <a:pt x="171" y="14980"/>
                  </a:cubicBezTo>
                  <a:lnTo>
                    <a:pt x="713" y="14923"/>
                  </a:lnTo>
                  <a:cubicBezTo>
                    <a:pt x="656" y="14837"/>
                    <a:pt x="656" y="14808"/>
                    <a:pt x="656" y="14723"/>
                  </a:cubicBezTo>
                  <a:close/>
                  <a:moveTo>
                    <a:pt x="25194" y="14723"/>
                  </a:moveTo>
                  <a:cubicBezTo>
                    <a:pt x="25194" y="14780"/>
                    <a:pt x="25194" y="14837"/>
                    <a:pt x="25165" y="14923"/>
                  </a:cubicBezTo>
                  <a:lnTo>
                    <a:pt x="25708" y="14980"/>
                  </a:lnTo>
                  <a:cubicBezTo>
                    <a:pt x="25736" y="14923"/>
                    <a:pt x="25736" y="14894"/>
                    <a:pt x="25736" y="14808"/>
                  </a:cubicBezTo>
                  <a:lnTo>
                    <a:pt x="25194" y="14723"/>
                  </a:lnTo>
                  <a:close/>
                  <a:moveTo>
                    <a:pt x="25051" y="15550"/>
                  </a:moveTo>
                  <a:cubicBezTo>
                    <a:pt x="25051" y="15636"/>
                    <a:pt x="25023" y="15664"/>
                    <a:pt x="25023" y="15750"/>
                  </a:cubicBezTo>
                  <a:lnTo>
                    <a:pt x="25536" y="15836"/>
                  </a:lnTo>
                  <a:cubicBezTo>
                    <a:pt x="25536" y="15779"/>
                    <a:pt x="25565" y="15750"/>
                    <a:pt x="25565" y="15664"/>
                  </a:cubicBezTo>
                  <a:lnTo>
                    <a:pt x="25051" y="15550"/>
                  </a:lnTo>
                  <a:close/>
                  <a:moveTo>
                    <a:pt x="770" y="15607"/>
                  </a:moveTo>
                  <a:lnTo>
                    <a:pt x="285" y="15693"/>
                  </a:lnTo>
                  <a:cubicBezTo>
                    <a:pt x="314" y="15779"/>
                    <a:pt x="314" y="15807"/>
                    <a:pt x="314" y="15893"/>
                  </a:cubicBezTo>
                  <a:lnTo>
                    <a:pt x="799" y="15779"/>
                  </a:lnTo>
                  <a:cubicBezTo>
                    <a:pt x="799" y="15693"/>
                    <a:pt x="770" y="15664"/>
                    <a:pt x="770" y="15607"/>
                  </a:cubicBezTo>
                  <a:close/>
                  <a:moveTo>
                    <a:pt x="1027" y="16406"/>
                  </a:moveTo>
                  <a:lnTo>
                    <a:pt x="514" y="16549"/>
                  </a:lnTo>
                  <a:cubicBezTo>
                    <a:pt x="514" y="16635"/>
                    <a:pt x="571" y="16663"/>
                    <a:pt x="571" y="16749"/>
                  </a:cubicBezTo>
                  <a:lnTo>
                    <a:pt x="1056" y="16606"/>
                  </a:lnTo>
                  <a:cubicBezTo>
                    <a:pt x="1056" y="16520"/>
                    <a:pt x="1027" y="16492"/>
                    <a:pt x="1027" y="16406"/>
                  </a:cubicBezTo>
                  <a:close/>
                  <a:moveTo>
                    <a:pt x="24852" y="16406"/>
                  </a:moveTo>
                  <a:cubicBezTo>
                    <a:pt x="24852" y="16463"/>
                    <a:pt x="24823" y="16520"/>
                    <a:pt x="24823" y="16606"/>
                  </a:cubicBezTo>
                  <a:lnTo>
                    <a:pt x="25308" y="16749"/>
                  </a:lnTo>
                  <a:cubicBezTo>
                    <a:pt x="25308" y="16663"/>
                    <a:pt x="25337" y="16635"/>
                    <a:pt x="25337" y="16549"/>
                  </a:cubicBezTo>
                  <a:lnTo>
                    <a:pt x="24852" y="16406"/>
                  </a:lnTo>
                  <a:close/>
                  <a:moveTo>
                    <a:pt x="1313" y="17234"/>
                  </a:moveTo>
                  <a:lnTo>
                    <a:pt x="799" y="17405"/>
                  </a:lnTo>
                  <a:cubicBezTo>
                    <a:pt x="799" y="17491"/>
                    <a:pt x="856" y="17519"/>
                    <a:pt x="885" y="17548"/>
                  </a:cubicBezTo>
                  <a:lnTo>
                    <a:pt x="1370" y="17376"/>
                  </a:lnTo>
                  <a:cubicBezTo>
                    <a:pt x="1341" y="17348"/>
                    <a:pt x="1341" y="17262"/>
                    <a:pt x="1313" y="17234"/>
                  </a:cubicBezTo>
                  <a:close/>
                  <a:moveTo>
                    <a:pt x="24566" y="17205"/>
                  </a:moveTo>
                  <a:cubicBezTo>
                    <a:pt x="24566" y="17262"/>
                    <a:pt x="24538" y="17319"/>
                    <a:pt x="24538" y="17376"/>
                  </a:cubicBezTo>
                  <a:lnTo>
                    <a:pt x="24994" y="17548"/>
                  </a:lnTo>
                  <a:cubicBezTo>
                    <a:pt x="25023" y="17491"/>
                    <a:pt x="25023" y="17462"/>
                    <a:pt x="25051" y="17376"/>
                  </a:cubicBezTo>
                  <a:lnTo>
                    <a:pt x="24566" y="17205"/>
                  </a:lnTo>
                  <a:close/>
                  <a:moveTo>
                    <a:pt x="1598" y="18033"/>
                  </a:moveTo>
                  <a:lnTo>
                    <a:pt x="1141" y="18232"/>
                  </a:lnTo>
                  <a:lnTo>
                    <a:pt x="1198" y="18375"/>
                  </a:lnTo>
                  <a:lnTo>
                    <a:pt x="1655" y="18175"/>
                  </a:lnTo>
                  <a:lnTo>
                    <a:pt x="1598" y="18033"/>
                  </a:lnTo>
                  <a:close/>
                  <a:moveTo>
                    <a:pt x="24252" y="18033"/>
                  </a:moveTo>
                  <a:cubicBezTo>
                    <a:pt x="24252" y="18061"/>
                    <a:pt x="24195" y="18118"/>
                    <a:pt x="24167" y="18204"/>
                  </a:cubicBezTo>
                  <a:lnTo>
                    <a:pt x="24623" y="18404"/>
                  </a:lnTo>
                  <a:cubicBezTo>
                    <a:pt x="24680" y="18346"/>
                    <a:pt x="24680" y="18318"/>
                    <a:pt x="24709" y="18232"/>
                  </a:cubicBezTo>
                  <a:lnTo>
                    <a:pt x="24252" y="18033"/>
                  </a:lnTo>
                  <a:close/>
                  <a:moveTo>
                    <a:pt x="23881" y="18774"/>
                  </a:moveTo>
                  <a:cubicBezTo>
                    <a:pt x="23853" y="18832"/>
                    <a:pt x="23824" y="18889"/>
                    <a:pt x="23824" y="18917"/>
                  </a:cubicBezTo>
                  <a:lnTo>
                    <a:pt x="24281" y="19174"/>
                  </a:lnTo>
                  <a:cubicBezTo>
                    <a:pt x="24281" y="19117"/>
                    <a:pt x="24309" y="19060"/>
                    <a:pt x="24338" y="19031"/>
                  </a:cubicBezTo>
                  <a:lnTo>
                    <a:pt x="23881" y="18774"/>
                  </a:lnTo>
                  <a:close/>
                  <a:moveTo>
                    <a:pt x="1997" y="18803"/>
                  </a:moveTo>
                  <a:lnTo>
                    <a:pt x="1512" y="19060"/>
                  </a:lnTo>
                  <a:cubicBezTo>
                    <a:pt x="1512" y="19088"/>
                    <a:pt x="1569" y="19174"/>
                    <a:pt x="1598" y="19202"/>
                  </a:cubicBezTo>
                  <a:lnTo>
                    <a:pt x="2054" y="18946"/>
                  </a:lnTo>
                  <a:cubicBezTo>
                    <a:pt x="2054" y="18917"/>
                    <a:pt x="2026" y="18832"/>
                    <a:pt x="1997" y="18803"/>
                  </a:cubicBezTo>
                  <a:close/>
                  <a:moveTo>
                    <a:pt x="23454" y="19516"/>
                  </a:moveTo>
                  <a:cubicBezTo>
                    <a:pt x="23425" y="19602"/>
                    <a:pt x="23396" y="19630"/>
                    <a:pt x="23396" y="19659"/>
                  </a:cubicBezTo>
                  <a:lnTo>
                    <a:pt x="23824" y="19944"/>
                  </a:lnTo>
                  <a:cubicBezTo>
                    <a:pt x="23853" y="19916"/>
                    <a:pt x="23881" y="19830"/>
                    <a:pt x="23910" y="19802"/>
                  </a:cubicBezTo>
                  <a:lnTo>
                    <a:pt x="23454" y="19516"/>
                  </a:lnTo>
                  <a:close/>
                  <a:moveTo>
                    <a:pt x="2425" y="19545"/>
                  </a:moveTo>
                  <a:lnTo>
                    <a:pt x="1997" y="19830"/>
                  </a:lnTo>
                  <a:cubicBezTo>
                    <a:pt x="2026" y="19887"/>
                    <a:pt x="2054" y="19944"/>
                    <a:pt x="2083" y="19973"/>
                  </a:cubicBezTo>
                  <a:lnTo>
                    <a:pt x="2511" y="19687"/>
                  </a:lnTo>
                  <a:cubicBezTo>
                    <a:pt x="2482" y="19659"/>
                    <a:pt x="2454" y="19573"/>
                    <a:pt x="2425" y="19545"/>
                  </a:cubicBezTo>
                  <a:close/>
                  <a:moveTo>
                    <a:pt x="22968" y="20230"/>
                  </a:moveTo>
                  <a:cubicBezTo>
                    <a:pt x="22911" y="20315"/>
                    <a:pt x="22883" y="20344"/>
                    <a:pt x="22854" y="20372"/>
                  </a:cubicBezTo>
                  <a:lnTo>
                    <a:pt x="23282" y="20686"/>
                  </a:lnTo>
                  <a:cubicBezTo>
                    <a:pt x="23311" y="20658"/>
                    <a:pt x="23339" y="20601"/>
                    <a:pt x="23396" y="20543"/>
                  </a:cubicBezTo>
                  <a:lnTo>
                    <a:pt x="22968" y="20230"/>
                  </a:lnTo>
                  <a:close/>
                  <a:moveTo>
                    <a:pt x="2910" y="20258"/>
                  </a:moveTo>
                  <a:lnTo>
                    <a:pt x="2482" y="20601"/>
                  </a:lnTo>
                  <a:cubicBezTo>
                    <a:pt x="2511" y="20629"/>
                    <a:pt x="2539" y="20686"/>
                    <a:pt x="2596" y="20743"/>
                  </a:cubicBezTo>
                  <a:lnTo>
                    <a:pt x="3024" y="20401"/>
                  </a:lnTo>
                  <a:cubicBezTo>
                    <a:pt x="2996" y="20372"/>
                    <a:pt x="2939" y="20287"/>
                    <a:pt x="2910" y="20258"/>
                  </a:cubicBezTo>
                  <a:close/>
                  <a:moveTo>
                    <a:pt x="22455" y="20914"/>
                  </a:moveTo>
                  <a:cubicBezTo>
                    <a:pt x="22426" y="20943"/>
                    <a:pt x="22398" y="21028"/>
                    <a:pt x="22341" y="21028"/>
                  </a:cubicBezTo>
                  <a:lnTo>
                    <a:pt x="22740" y="21371"/>
                  </a:lnTo>
                  <a:cubicBezTo>
                    <a:pt x="22769" y="21342"/>
                    <a:pt x="22826" y="21257"/>
                    <a:pt x="22854" y="21228"/>
                  </a:cubicBezTo>
                  <a:lnTo>
                    <a:pt x="22455" y="20914"/>
                  </a:lnTo>
                  <a:close/>
                  <a:moveTo>
                    <a:pt x="3452" y="20943"/>
                  </a:moveTo>
                  <a:lnTo>
                    <a:pt x="3053" y="21314"/>
                  </a:lnTo>
                  <a:cubicBezTo>
                    <a:pt x="3082" y="21342"/>
                    <a:pt x="3110" y="21399"/>
                    <a:pt x="3167" y="21456"/>
                  </a:cubicBezTo>
                  <a:lnTo>
                    <a:pt x="3567" y="21086"/>
                  </a:lnTo>
                  <a:cubicBezTo>
                    <a:pt x="3509" y="21028"/>
                    <a:pt x="3481" y="20971"/>
                    <a:pt x="3452" y="20943"/>
                  </a:cubicBezTo>
                  <a:close/>
                  <a:moveTo>
                    <a:pt x="4023" y="21542"/>
                  </a:moveTo>
                  <a:lnTo>
                    <a:pt x="3624" y="21884"/>
                  </a:lnTo>
                  <a:lnTo>
                    <a:pt x="3766" y="22027"/>
                  </a:lnTo>
                  <a:lnTo>
                    <a:pt x="4137" y="21656"/>
                  </a:lnTo>
                  <a:lnTo>
                    <a:pt x="4023" y="21542"/>
                  </a:lnTo>
                  <a:close/>
                  <a:moveTo>
                    <a:pt x="21884" y="21542"/>
                  </a:moveTo>
                  <a:cubicBezTo>
                    <a:pt x="21827" y="21599"/>
                    <a:pt x="21770" y="21628"/>
                    <a:pt x="21770" y="21685"/>
                  </a:cubicBezTo>
                  <a:lnTo>
                    <a:pt x="22141" y="22056"/>
                  </a:lnTo>
                  <a:lnTo>
                    <a:pt x="22284" y="21913"/>
                  </a:lnTo>
                  <a:lnTo>
                    <a:pt x="21884" y="21542"/>
                  </a:lnTo>
                  <a:close/>
                  <a:moveTo>
                    <a:pt x="4622" y="22170"/>
                  </a:moveTo>
                  <a:lnTo>
                    <a:pt x="4280" y="22541"/>
                  </a:lnTo>
                  <a:cubicBezTo>
                    <a:pt x="4337" y="22598"/>
                    <a:pt x="4365" y="22626"/>
                    <a:pt x="4423" y="22655"/>
                  </a:cubicBezTo>
                  <a:lnTo>
                    <a:pt x="4765" y="22255"/>
                  </a:lnTo>
                  <a:cubicBezTo>
                    <a:pt x="4708" y="22227"/>
                    <a:pt x="4651" y="22198"/>
                    <a:pt x="4622" y="22170"/>
                  </a:cubicBezTo>
                  <a:close/>
                  <a:moveTo>
                    <a:pt x="21257" y="22170"/>
                  </a:moveTo>
                  <a:cubicBezTo>
                    <a:pt x="21199" y="22198"/>
                    <a:pt x="21171" y="22227"/>
                    <a:pt x="21114" y="22255"/>
                  </a:cubicBezTo>
                  <a:lnTo>
                    <a:pt x="21456" y="22655"/>
                  </a:lnTo>
                  <a:cubicBezTo>
                    <a:pt x="21513" y="22626"/>
                    <a:pt x="21570" y="22598"/>
                    <a:pt x="21599" y="22541"/>
                  </a:cubicBezTo>
                  <a:lnTo>
                    <a:pt x="21257" y="22170"/>
                  </a:lnTo>
                  <a:close/>
                  <a:moveTo>
                    <a:pt x="20600" y="22683"/>
                  </a:moveTo>
                  <a:cubicBezTo>
                    <a:pt x="20572" y="22740"/>
                    <a:pt x="20486" y="22769"/>
                    <a:pt x="20458" y="22797"/>
                  </a:cubicBezTo>
                  <a:lnTo>
                    <a:pt x="20771" y="23225"/>
                  </a:lnTo>
                  <a:cubicBezTo>
                    <a:pt x="20829" y="23197"/>
                    <a:pt x="20886" y="23168"/>
                    <a:pt x="20914" y="23111"/>
                  </a:cubicBezTo>
                  <a:lnTo>
                    <a:pt x="20600" y="22683"/>
                  </a:lnTo>
                  <a:close/>
                  <a:moveTo>
                    <a:pt x="5278" y="22740"/>
                  </a:moveTo>
                  <a:lnTo>
                    <a:pt x="4936" y="23168"/>
                  </a:lnTo>
                  <a:cubicBezTo>
                    <a:pt x="4993" y="23197"/>
                    <a:pt x="5050" y="23225"/>
                    <a:pt x="5079" y="23254"/>
                  </a:cubicBezTo>
                  <a:lnTo>
                    <a:pt x="5421" y="22826"/>
                  </a:lnTo>
                  <a:cubicBezTo>
                    <a:pt x="5364" y="22797"/>
                    <a:pt x="5307" y="22769"/>
                    <a:pt x="5278" y="22740"/>
                  </a:cubicBezTo>
                  <a:close/>
                  <a:moveTo>
                    <a:pt x="5992" y="23225"/>
                  </a:moveTo>
                  <a:lnTo>
                    <a:pt x="5706" y="23653"/>
                  </a:lnTo>
                  <a:cubicBezTo>
                    <a:pt x="5735" y="23682"/>
                    <a:pt x="5792" y="23739"/>
                    <a:pt x="5849" y="23768"/>
                  </a:cubicBezTo>
                  <a:lnTo>
                    <a:pt x="6134" y="23340"/>
                  </a:lnTo>
                  <a:cubicBezTo>
                    <a:pt x="6077" y="23311"/>
                    <a:pt x="6020" y="23254"/>
                    <a:pt x="5992" y="23225"/>
                  </a:cubicBezTo>
                  <a:close/>
                  <a:moveTo>
                    <a:pt x="19887" y="23225"/>
                  </a:moveTo>
                  <a:cubicBezTo>
                    <a:pt x="19858" y="23225"/>
                    <a:pt x="19830" y="23254"/>
                    <a:pt x="19744" y="23340"/>
                  </a:cubicBezTo>
                  <a:lnTo>
                    <a:pt x="20030" y="23768"/>
                  </a:lnTo>
                  <a:cubicBezTo>
                    <a:pt x="20058" y="23739"/>
                    <a:pt x="20144" y="23682"/>
                    <a:pt x="20172" y="23653"/>
                  </a:cubicBezTo>
                  <a:lnTo>
                    <a:pt x="19887" y="23225"/>
                  </a:lnTo>
                  <a:close/>
                  <a:moveTo>
                    <a:pt x="6705" y="23653"/>
                  </a:moveTo>
                  <a:lnTo>
                    <a:pt x="6448" y="24110"/>
                  </a:lnTo>
                  <a:cubicBezTo>
                    <a:pt x="6477" y="24110"/>
                    <a:pt x="6534" y="24167"/>
                    <a:pt x="6591" y="24196"/>
                  </a:cubicBezTo>
                  <a:lnTo>
                    <a:pt x="6848" y="23739"/>
                  </a:lnTo>
                  <a:cubicBezTo>
                    <a:pt x="6791" y="23739"/>
                    <a:pt x="6734" y="23682"/>
                    <a:pt x="6705" y="23653"/>
                  </a:cubicBezTo>
                  <a:close/>
                  <a:moveTo>
                    <a:pt x="19174" y="23653"/>
                  </a:moveTo>
                  <a:cubicBezTo>
                    <a:pt x="19145" y="23682"/>
                    <a:pt x="19060" y="23739"/>
                    <a:pt x="19031" y="23739"/>
                  </a:cubicBezTo>
                  <a:lnTo>
                    <a:pt x="19288" y="24196"/>
                  </a:lnTo>
                  <a:cubicBezTo>
                    <a:pt x="19316" y="24196"/>
                    <a:pt x="19402" y="24138"/>
                    <a:pt x="19430" y="24110"/>
                  </a:cubicBezTo>
                  <a:lnTo>
                    <a:pt x="19174" y="23653"/>
                  </a:lnTo>
                  <a:close/>
                  <a:moveTo>
                    <a:pt x="7475" y="24081"/>
                  </a:moveTo>
                  <a:lnTo>
                    <a:pt x="7219" y="24538"/>
                  </a:lnTo>
                  <a:cubicBezTo>
                    <a:pt x="7304" y="24595"/>
                    <a:pt x="7333" y="24595"/>
                    <a:pt x="7418" y="24624"/>
                  </a:cubicBezTo>
                  <a:lnTo>
                    <a:pt x="7618" y="24167"/>
                  </a:lnTo>
                  <a:cubicBezTo>
                    <a:pt x="7590" y="24110"/>
                    <a:pt x="7504" y="24110"/>
                    <a:pt x="7475" y="24081"/>
                  </a:cubicBezTo>
                  <a:close/>
                  <a:moveTo>
                    <a:pt x="18432" y="24081"/>
                  </a:moveTo>
                  <a:cubicBezTo>
                    <a:pt x="18346" y="24081"/>
                    <a:pt x="18318" y="24110"/>
                    <a:pt x="18289" y="24167"/>
                  </a:cubicBezTo>
                  <a:lnTo>
                    <a:pt x="18489" y="24624"/>
                  </a:lnTo>
                  <a:cubicBezTo>
                    <a:pt x="18575" y="24566"/>
                    <a:pt x="18603" y="24566"/>
                    <a:pt x="18689" y="24538"/>
                  </a:cubicBezTo>
                  <a:lnTo>
                    <a:pt x="18432" y="24081"/>
                  </a:lnTo>
                  <a:close/>
                  <a:moveTo>
                    <a:pt x="17604" y="24395"/>
                  </a:moveTo>
                  <a:cubicBezTo>
                    <a:pt x="17576" y="24452"/>
                    <a:pt x="17490" y="24452"/>
                    <a:pt x="17462" y="24481"/>
                  </a:cubicBezTo>
                  <a:lnTo>
                    <a:pt x="17633" y="24966"/>
                  </a:lnTo>
                  <a:cubicBezTo>
                    <a:pt x="17719" y="24937"/>
                    <a:pt x="17747" y="24937"/>
                    <a:pt x="17833" y="24909"/>
                  </a:cubicBezTo>
                  <a:lnTo>
                    <a:pt x="17604" y="24395"/>
                  </a:lnTo>
                  <a:close/>
                  <a:moveTo>
                    <a:pt x="8274" y="24452"/>
                  </a:moveTo>
                  <a:lnTo>
                    <a:pt x="8046" y="24937"/>
                  </a:lnTo>
                  <a:cubicBezTo>
                    <a:pt x="8132" y="24966"/>
                    <a:pt x="8160" y="24966"/>
                    <a:pt x="8217" y="25023"/>
                  </a:cubicBezTo>
                  <a:lnTo>
                    <a:pt x="8417" y="24509"/>
                  </a:lnTo>
                  <a:cubicBezTo>
                    <a:pt x="8360" y="24481"/>
                    <a:pt x="8303" y="24481"/>
                    <a:pt x="8274" y="24452"/>
                  </a:cubicBezTo>
                  <a:close/>
                  <a:moveTo>
                    <a:pt x="9045" y="24738"/>
                  </a:moveTo>
                  <a:lnTo>
                    <a:pt x="8902" y="25194"/>
                  </a:lnTo>
                  <a:cubicBezTo>
                    <a:pt x="8988" y="25223"/>
                    <a:pt x="9016" y="25251"/>
                    <a:pt x="9073" y="25251"/>
                  </a:cubicBezTo>
                  <a:lnTo>
                    <a:pt x="9216" y="24766"/>
                  </a:lnTo>
                  <a:cubicBezTo>
                    <a:pt x="9159" y="24766"/>
                    <a:pt x="9130" y="24766"/>
                    <a:pt x="9045" y="24738"/>
                  </a:cubicBezTo>
                  <a:close/>
                  <a:moveTo>
                    <a:pt x="16863" y="24766"/>
                  </a:moveTo>
                  <a:cubicBezTo>
                    <a:pt x="16777" y="24766"/>
                    <a:pt x="16748" y="24795"/>
                    <a:pt x="16691" y="24795"/>
                  </a:cubicBezTo>
                  <a:lnTo>
                    <a:pt x="16863" y="25337"/>
                  </a:lnTo>
                  <a:cubicBezTo>
                    <a:pt x="16920" y="25308"/>
                    <a:pt x="16977" y="25308"/>
                    <a:pt x="17034" y="25251"/>
                  </a:cubicBezTo>
                  <a:lnTo>
                    <a:pt x="16863" y="24766"/>
                  </a:lnTo>
                  <a:close/>
                  <a:moveTo>
                    <a:pt x="9872" y="24966"/>
                  </a:moveTo>
                  <a:lnTo>
                    <a:pt x="9758" y="25480"/>
                  </a:lnTo>
                  <a:cubicBezTo>
                    <a:pt x="9844" y="25480"/>
                    <a:pt x="9872" y="25508"/>
                    <a:pt x="9929" y="25508"/>
                  </a:cubicBezTo>
                  <a:lnTo>
                    <a:pt x="10043" y="25023"/>
                  </a:lnTo>
                  <a:cubicBezTo>
                    <a:pt x="9986" y="25023"/>
                    <a:pt x="9929" y="24966"/>
                    <a:pt x="9872" y="24966"/>
                  </a:cubicBezTo>
                  <a:close/>
                  <a:moveTo>
                    <a:pt x="16007" y="24966"/>
                  </a:moveTo>
                  <a:cubicBezTo>
                    <a:pt x="15921" y="24966"/>
                    <a:pt x="15892" y="25023"/>
                    <a:pt x="15835" y="25023"/>
                  </a:cubicBezTo>
                  <a:lnTo>
                    <a:pt x="15978" y="25508"/>
                  </a:lnTo>
                  <a:cubicBezTo>
                    <a:pt x="16035" y="25508"/>
                    <a:pt x="16064" y="25480"/>
                    <a:pt x="16149" y="25480"/>
                  </a:cubicBezTo>
                  <a:lnTo>
                    <a:pt x="16007" y="24966"/>
                  </a:lnTo>
                  <a:close/>
                  <a:moveTo>
                    <a:pt x="10728" y="25166"/>
                  </a:moveTo>
                  <a:lnTo>
                    <a:pt x="10643" y="25679"/>
                  </a:lnTo>
                  <a:cubicBezTo>
                    <a:pt x="10728" y="25679"/>
                    <a:pt x="10757" y="25736"/>
                    <a:pt x="10814" y="25736"/>
                  </a:cubicBezTo>
                  <a:lnTo>
                    <a:pt x="10899" y="25194"/>
                  </a:lnTo>
                  <a:cubicBezTo>
                    <a:pt x="10814" y="25194"/>
                    <a:pt x="10785" y="25166"/>
                    <a:pt x="10728" y="25166"/>
                  </a:cubicBezTo>
                  <a:close/>
                  <a:moveTo>
                    <a:pt x="15179" y="25166"/>
                  </a:moveTo>
                  <a:cubicBezTo>
                    <a:pt x="15094" y="25166"/>
                    <a:pt x="15065" y="25194"/>
                    <a:pt x="15008" y="25194"/>
                  </a:cubicBezTo>
                  <a:lnTo>
                    <a:pt x="15094" y="25736"/>
                  </a:lnTo>
                  <a:cubicBezTo>
                    <a:pt x="15179" y="25736"/>
                    <a:pt x="15208" y="25679"/>
                    <a:pt x="15293" y="25679"/>
                  </a:cubicBezTo>
                  <a:lnTo>
                    <a:pt x="15179" y="25166"/>
                  </a:lnTo>
                  <a:close/>
                  <a:moveTo>
                    <a:pt x="11584" y="25251"/>
                  </a:moveTo>
                  <a:lnTo>
                    <a:pt x="11556" y="25793"/>
                  </a:lnTo>
                  <a:cubicBezTo>
                    <a:pt x="11613" y="25822"/>
                    <a:pt x="11641" y="25822"/>
                    <a:pt x="11727" y="25822"/>
                  </a:cubicBezTo>
                  <a:lnTo>
                    <a:pt x="11755" y="25280"/>
                  </a:lnTo>
                  <a:cubicBezTo>
                    <a:pt x="11698" y="25251"/>
                    <a:pt x="11641" y="25251"/>
                    <a:pt x="11584" y="25251"/>
                  </a:cubicBezTo>
                  <a:close/>
                  <a:moveTo>
                    <a:pt x="14323" y="25251"/>
                  </a:moveTo>
                  <a:cubicBezTo>
                    <a:pt x="14266" y="25308"/>
                    <a:pt x="14209" y="25308"/>
                    <a:pt x="14152" y="25308"/>
                  </a:cubicBezTo>
                  <a:lnTo>
                    <a:pt x="14209" y="25822"/>
                  </a:lnTo>
                  <a:cubicBezTo>
                    <a:pt x="14295" y="25793"/>
                    <a:pt x="14323" y="25793"/>
                    <a:pt x="14409" y="25793"/>
                  </a:cubicBezTo>
                  <a:lnTo>
                    <a:pt x="14323" y="25251"/>
                  </a:lnTo>
                  <a:close/>
                  <a:moveTo>
                    <a:pt x="12440" y="25337"/>
                  </a:moveTo>
                  <a:lnTo>
                    <a:pt x="12440" y="25879"/>
                  </a:lnTo>
                  <a:lnTo>
                    <a:pt x="12611" y="25879"/>
                  </a:lnTo>
                  <a:lnTo>
                    <a:pt x="12611" y="25337"/>
                  </a:lnTo>
                  <a:close/>
                  <a:moveTo>
                    <a:pt x="13296" y="25337"/>
                  </a:moveTo>
                  <a:lnTo>
                    <a:pt x="13325" y="25879"/>
                  </a:lnTo>
                  <a:lnTo>
                    <a:pt x="13496" y="25879"/>
                  </a:lnTo>
                  <a:lnTo>
                    <a:pt x="13467" y="25337"/>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 name="Google Shape;96;p3"/>
          <p:cNvGrpSpPr/>
          <p:nvPr/>
        </p:nvGrpSpPr>
        <p:grpSpPr>
          <a:xfrm>
            <a:off x="4311229" y="4519137"/>
            <a:ext cx="521493" cy="96586"/>
            <a:chOff x="4342567" y="4452512"/>
            <a:chExt cx="521493" cy="96586"/>
          </a:xfrm>
        </p:grpSpPr>
        <p:sp>
          <p:nvSpPr>
            <p:cNvPr id="97" name="Google Shape;97;p3"/>
            <p:cNvSpPr/>
            <p:nvPr/>
          </p:nvSpPr>
          <p:spPr>
            <a:xfrm>
              <a:off x="4764915" y="4452512"/>
              <a:ext cx="99145" cy="96586"/>
            </a:xfrm>
            <a:custGeom>
              <a:rect b="b" l="l" r="r" t="t"/>
              <a:pathLst>
                <a:path extrusionOk="0" h="1057" w="1085">
                  <a:moveTo>
                    <a:pt x="543" y="1"/>
                  </a:moveTo>
                  <a:cubicBezTo>
                    <a:pt x="229" y="1"/>
                    <a:pt x="1" y="229"/>
                    <a:pt x="1" y="514"/>
                  </a:cubicBezTo>
                  <a:cubicBezTo>
                    <a:pt x="1" y="828"/>
                    <a:pt x="229" y="1056"/>
                    <a:pt x="543" y="1056"/>
                  </a:cubicBezTo>
                  <a:cubicBezTo>
                    <a:pt x="828" y="1056"/>
                    <a:pt x="1085" y="828"/>
                    <a:pt x="1085" y="514"/>
                  </a:cubicBezTo>
                  <a:cubicBezTo>
                    <a:pt x="1085" y="229"/>
                    <a:pt x="828" y="1"/>
                    <a:pt x="54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3"/>
            <p:cNvSpPr/>
            <p:nvPr/>
          </p:nvSpPr>
          <p:spPr>
            <a:xfrm>
              <a:off x="4553741" y="4452512"/>
              <a:ext cx="96586" cy="96586"/>
            </a:xfrm>
            <a:custGeom>
              <a:rect b="b" l="l" r="r" t="t"/>
              <a:pathLst>
                <a:path extrusionOk="0" h="1057" w="1057">
                  <a:moveTo>
                    <a:pt x="543" y="1"/>
                  </a:moveTo>
                  <a:cubicBezTo>
                    <a:pt x="229" y="1"/>
                    <a:pt x="0" y="229"/>
                    <a:pt x="0" y="514"/>
                  </a:cubicBezTo>
                  <a:cubicBezTo>
                    <a:pt x="0" y="828"/>
                    <a:pt x="229" y="1056"/>
                    <a:pt x="543" y="1056"/>
                  </a:cubicBezTo>
                  <a:cubicBezTo>
                    <a:pt x="828" y="1056"/>
                    <a:pt x="1056" y="828"/>
                    <a:pt x="1056" y="514"/>
                  </a:cubicBezTo>
                  <a:cubicBezTo>
                    <a:pt x="1056" y="229"/>
                    <a:pt x="828" y="1"/>
                    <a:pt x="54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3"/>
            <p:cNvSpPr/>
            <p:nvPr/>
          </p:nvSpPr>
          <p:spPr>
            <a:xfrm>
              <a:off x="4342567" y="4452512"/>
              <a:ext cx="96586" cy="96586"/>
            </a:xfrm>
            <a:custGeom>
              <a:rect b="b" l="l" r="r" t="t"/>
              <a:pathLst>
                <a:path extrusionOk="0" h="1057" w="1057">
                  <a:moveTo>
                    <a:pt x="514" y="1"/>
                  </a:moveTo>
                  <a:cubicBezTo>
                    <a:pt x="229" y="1"/>
                    <a:pt x="0" y="229"/>
                    <a:pt x="0" y="514"/>
                  </a:cubicBezTo>
                  <a:cubicBezTo>
                    <a:pt x="0" y="828"/>
                    <a:pt x="229" y="1056"/>
                    <a:pt x="514" y="1056"/>
                  </a:cubicBezTo>
                  <a:cubicBezTo>
                    <a:pt x="828" y="1056"/>
                    <a:pt x="1056" y="828"/>
                    <a:pt x="1056" y="514"/>
                  </a:cubicBezTo>
                  <a:cubicBezTo>
                    <a:pt x="1056" y="229"/>
                    <a:pt x="828" y="1"/>
                    <a:pt x="51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 name="Google Shape;100;p3"/>
          <p:cNvGrpSpPr/>
          <p:nvPr/>
        </p:nvGrpSpPr>
        <p:grpSpPr>
          <a:xfrm>
            <a:off x="-707675" y="-119500"/>
            <a:ext cx="2560275" cy="1391125"/>
            <a:chOff x="-385150" y="3176300"/>
            <a:chExt cx="2560275" cy="1391125"/>
          </a:xfrm>
        </p:grpSpPr>
        <p:sp>
          <p:nvSpPr>
            <p:cNvPr id="101" name="Google Shape;101;p3"/>
            <p:cNvSpPr/>
            <p:nvPr/>
          </p:nvSpPr>
          <p:spPr>
            <a:xfrm>
              <a:off x="2061394" y="4453694"/>
              <a:ext cx="113731" cy="113731"/>
            </a:xfrm>
            <a:custGeom>
              <a:rect b="b" l="l" r="r" t="t"/>
              <a:pathLst>
                <a:path extrusionOk="0" h="1199" w="1199">
                  <a:moveTo>
                    <a:pt x="599" y="1"/>
                  </a:moveTo>
                  <a:cubicBezTo>
                    <a:pt x="286" y="1"/>
                    <a:pt x="0" y="229"/>
                    <a:pt x="0" y="600"/>
                  </a:cubicBezTo>
                  <a:cubicBezTo>
                    <a:pt x="0" y="914"/>
                    <a:pt x="257" y="1199"/>
                    <a:pt x="599" y="1199"/>
                  </a:cubicBezTo>
                  <a:cubicBezTo>
                    <a:pt x="970" y="1199"/>
                    <a:pt x="1199" y="942"/>
                    <a:pt x="1199" y="600"/>
                  </a:cubicBezTo>
                  <a:cubicBezTo>
                    <a:pt x="1199" y="286"/>
                    <a:pt x="970" y="1"/>
                    <a:pt x="599"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3"/>
            <p:cNvSpPr/>
            <p:nvPr/>
          </p:nvSpPr>
          <p:spPr>
            <a:xfrm>
              <a:off x="-385150" y="3176300"/>
              <a:ext cx="2503508" cy="1334325"/>
            </a:xfrm>
            <a:custGeom>
              <a:rect b="b" l="l" r="r" t="t"/>
              <a:pathLst>
                <a:path extrusionOk="0" fill="none" h="14067" w="26393">
                  <a:moveTo>
                    <a:pt x="0" y="0"/>
                  </a:moveTo>
                  <a:lnTo>
                    <a:pt x="14066" y="14067"/>
                  </a:lnTo>
                  <a:lnTo>
                    <a:pt x="26392" y="14067"/>
                  </a:lnTo>
                </a:path>
              </a:pathLst>
            </a:custGeom>
            <a:solidFill>
              <a:schemeClr val="dk1"/>
            </a:solidFill>
            <a:ln cap="flat" cmpd="sng" w="19050">
              <a:solidFill>
                <a:schemeClr val="dk1"/>
              </a:solidFill>
              <a:prstDash val="solid"/>
              <a:miter lim="2853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 name="Google Shape;103;p3"/>
          <p:cNvGrpSpPr/>
          <p:nvPr/>
        </p:nvGrpSpPr>
        <p:grpSpPr>
          <a:xfrm>
            <a:off x="2635312" y="-526875"/>
            <a:ext cx="521776" cy="1399525"/>
            <a:chOff x="5413425" y="4281600"/>
            <a:chExt cx="521776" cy="1399525"/>
          </a:xfrm>
        </p:grpSpPr>
        <p:sp>
          <p:nvSpPr>
            <p:cNvPr id="104" name="Google Shape;104;p3"/>
            <p:cNvSpPr/>
            <p:nvPr/>
          </p:nvSpPr>
          <p:spPr>
            <a:xfrm>
              <a:off x="5413425" y="4281600"/>
              <a:ext cx="194335" cy="1066710"/>
            </a:xfrm>
            <a:custGeom>
              <a:rect b="b" l="l" r="r" t="t"/>
              <a:pathLst>
                <a:path extrusionOk="0" h="7509" w="1368">
                  <a:moveTo>
                    <a:pt x="0" y="1"/>
                  </a:moveTo>
                  <a:lnTo>
                    <a:pt x="0" y="7509"/>
                  </a:lnTo>
                  <a:lnTo>
                    <a:pt x="1368" y="7509"/>
                  </a:lnTo>
                  <a:lnTo>
                    <a:pt x="136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3"/>
            <p:cNvSpPr/>
            <p:nvPr/>
          </p:nvSpPr>
          <p:spPr>
            <a:xfrm>
              <a:off x="5740866" y="4614415"/>
              <a:ext cx="194335" cy="1066710"/>
            </a:xfrm>
            <a:custGeom>
              <a:rect b="b" l="l" r="r" t="t"/>
              <a:pathLst>
                <a:path extrusionOk="0" h="7509" w="1368">
                  <a:moveTo>
                    <a:pt x="0" y="0"/>
                  </a:moveTo>
                  <a:lnTo>
                    <a:pt x="0" y="7508"/>
                  </a:lnTo>
                  <a:lnTo>
                    <a:pt x="1368" y="7508"/>
                  </a:lnTo>
                  <a:lnTo>
                    <a:pt x="136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 name="Google Shape;106;p3"/>
          <p:cNvGrpSpPr/>
          <p:nvPr/>
        </p:nvGrpSpPr>
        <p:grpSpPr>
          <a:xfrm>
            <a:off x="660075" y="258539"/>
            <a:ext cx="1468465" cy="620362"/>
            <a:chOff x="2156900" y="1398050"/>
            <a:chExt cx="763275" cy="322450"/>
          </a:xfrm>
        </p:grpSpPr>
        <p:sp>
          <p:nvSpPr>
            <p:cNvPr id="107" name="Google Shape;107;p3"/>
            <p:cNvSpPr/>
            <p:nvPr/>
          </p:nvSpPr>
          <p:spPr>
            <a:xfrm>
              <a:off x="2817425" y="1618475"/>
              <a:ext cx="29975" cy="28550"/>
            </a:xfrm>
            <a:custGeom>
              <a:rect b="b" l="l" r="r" t="t"/>
              <a:pathLst>
                <a:path extrusionOk="0" h="1142" w="1199">
                  <a:moveTo>
                    <a:pt x="571" y="0"/>
                  </a:moveTo>
                  <a:cubicBezTo>
                    <a:pt x="257" y="0"/>
                    <a:pt x="0" y="257"/>
                    <a:pt x="0" y="571"/>
                  </a:cubicBezTo>
                  <a:cubicBezTo>
                    <a:pt x="0" y="628"/>
                    <a:pt x="0" y="713"/>
                    <a:pt x="29" y="771"/>
                  </a:cubicBezTo>
                  <a:cubicBezTo>
                    <a:pt x="115" y="999"/>
                    <a:pt x="343" y="1141"/>
                    <a:pt x="571" y="1141"/>
                  </a:cubicBezTo>
                  <a:cubicBezTo>
                    <a:pt x="828" y="1141"/>
                    <a:pt x="1056" y="999"/>
                    <a:pt x="1113" y="771"/>
                  </a:cubicBezTo>
                  <a:cubicBezTo>
                    <a:pt x="1142" y="713"/>
                    <a:pt x="1142" y="628"/>
                    <a:pt x="1142" y="571"/>
                  </a:cubicBezTo>
                  <a:cubicBezTo>
                    <a:pt x="1199" y="285"/>
                    <a:pt x="913" y="0"/>
                    <a:pt x="57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3"/>
            <p:cNvSpPr/>
            <p:nvPr/>
          </p:nvSpPr>
          <p:spPr>
            <a:xfrm>
              <a:off x="2817425" y="1471525"/>
              <a:ext cx="29975" cy="29275"/>
            </a:xfrm>
            <a:custGeom>
              <a:rect b="b" l="l" r="r" t="t"/>
              <a:pathLst>
                <a:path extrusionOk="0" h="1171" w="1199">
                  <a:moveTo>
                    <a:pt x="571" y="1"/>
                  </a:moveTo>
                  <a:cubicBezTo>
                    <a:pt x="257" y="1"/>
                    <a:pt x="0" y="229"/>
                    <a:pt x="0" y="571"/>
                  </a:cubicBezTo>
                  <a:cubicBezTo>
                    <a:pt x="0" y="885"/>
                    <a:pt x="257" y="1170"/>
                    <a:pt x="571" y="1170"/>
                  </a:cubicBezTo>
                  <a:cubicBezTo>
                    <a:pt x="885" y="1170"/>
                    <a:pt x="1142" y="914"/>
                    <a:pt x="1142" y="571"/>
                  </a:cubicBezTo>
                  <a:cubicBezTo>
                    <a:pt x="1199" y="286"/>
                    <a:pt x="913" y="1"/>
                    <a:pt x="57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3"/>
            <p:cNvSpPr/>
            <p:nvPr/>
          </p:nvSpPr>
          <p:spPr>
            <a:xfrm>
              <a:off x="2744675" y="1545000"/>
              <a:ext cx="28550" cy="28550"/>
            </a:xfrm>
            <a:custGeom>
              <a:rect b="b" l="l" r="r" t="t"/>
              <a:pathLst>
                <a:path extrusionOk="0" h="1142" w="1142">
                  <a:moveTo>
                    <a:pt x="571" y="0"/>
                  </a:moveTo>
                  <a:cubicBezTo>
                    <a:pt x="257" y="0"/>
                    <a:pt x="0" y="257"/>
                    <a:pt x="0" y="571"/>
                  </a:cubicBezTo>
                  <a:cubicBezTo>
                    <a:pt x="0" y="913"/>
                    <a:pt x="228" y="1142"/>
                    <a:pt x="571" y="1142"/>
                  </a:cubicBezTo>
                  <a:cubicBezTo>
                    <a:pt x="885" y="1142"/>
                    <a:pt x="1141" y="885"/>
                    <a:pt x="1141" y="571"/>
                  </a:cubicBezTo>
                  <a:cubicBezTo>
                    <a:pt x="1141" y="257"/>
                    <a:pt x="885" y="0"/>
                    <a:pt x="57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3"/>
            <p:cNvSpPr/>
            <p:nvPr/>
          </p:nvSpPr>
          <p:spPr>
            <a:xfrm>
              <a:off x="2891600" y="1545000"/>
              <a:ext cx="28575" cy="28550"/>
            </a:xfrm>
            <a:custGeom>
              <a:rect b="b" l="l" r="r" t="t"/>
              <a:pathLst>
                <a:path extrusionOk="0" h="1142" w="1143">
                  <a:moveTo>
                    <a:pt x="571" y="0"/>
                  </a:moveTo>
                  <a:cubicBezTo>
                    <a:pt x="258" y="0"/>
                    <a:pt x="1" y="257"/>
                    <a:pt x="1" y="571"/>
                  </a:cubicBezTo>
                  <a:cubicBezTo>
                    <a:pt x="1" y="913"/>
                    <a:pt x="258" y="1142"/>
                    <a:pt x="571" y="1142"/>
                  </a:cubicBezTo>
                  <a:cubicBezTo>
                    <a:pt x="885" y="1142"/>
                    <a:pt x="1142" y="885"/>
                    <a:pt x="1142" y="571"/>
                  </a:cubicBezTo>
                  <a:cubicBezTo>
                    <a:pt x="1142" y="257"/>
                    <a:pt x="885" y="0"/>
                    <a:pt x="57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3"/>
            <p:cNvSpPr/>
            <p:nvPr/>
          </p:nvSpPr>
          <p:spPr>
            <a:xfrm>
              <a:off x="2744675" y="1398050"/>
              <a:ext cx="28550" cy="28550"/>
            </a:xfrm>
            <a:custGeom>
              <a:rect b="b" l="l" r="r" t="t"/>
              <a:pathLst>
                <a:path extrusionOk="0" h="1142" w="1142">
                  <a:moveTo>
                    <a:pt x="571" y="1"/>
                  </a:moveTo>
                  <a:cubicBezTo>
                    <a:pt x="257" y="1"/>
                    <a:pt x="0" y="258"/>
                    <a:pt x="0" y="571"/>
                  </a:cubicBezTo>
                  <a:cubicBezTo>
                    <a:pt x="0" y="885"/>
                    <a:pt x="228" y="1142"/>
                    <a:pt x="571" y="1142"/>
                  </a:cubicBezTo>
                  <a:cubicBezTo>
                    <a:pt x="885" y="1142"/>
                    <a:pt x="1141" y="885"/>
                    <a:pt x="1141" y="571"/>
                  </a:cubicBezTo>
                  <a:cubicBezTo>
                    <a:pt x="1141" y="258"/>
                    <a:pt x="885" y="1"/>
                    <a:pt x="57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3"/>
            <p:cNvSpPr/>
            <p:nvPr/>
          </p:nvSpPr>
          <p:spPr>
            <a:xfrm>
              <a:off x="2891600" y="1398050"/>
              <a:ext cx="28575" cy="28550"/>
            </a:xfrm>
            <a:custGeom>
              <a:rect b="b" l="l" r="r" t="t"/>
              <a:pathLst>
                <a:path extrusionOk="0" h="1142" w="1143">
                  <a:moveTo>
                    <a:pt x="571" y="1"/>
                  </a:moveTo>
                  <a:cubicBezTo>
                    <a:pt x="258" y="1"/>
                    <a:pt x="1" y="258"/>
                    <a:pt x="1" y="571"/>
                  </a:cubicBezTo>
                  <a:cubicBezTo>
                    <a:pt x="1" y="885"/>
                    <a:pt x="258" y="1142"/>
                    <a:pt x="571" y="1142"/>
                  </a:cubicBezTo>
                  <a:cubicBezTo>
                    <a:pt x="885" y="1142"/>
                    <a:pt x="1142" y="885"/>
                    <a:pt x="1142" y="571"/>
                  </a:cubicBezTo>
                  <a:cubicBezTo>
                    <a:pt x="1142" y="258"/>
                    <a:pt x="885" y="1"/>
                    <a:pt x="57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3"/>
            <p:cNvSpPr/>
            <p:nvPr/>
          </p:nvSpPr>
          <p:spPr>
            <a:xfrm>
              <a:off x="2670475" y="1618475"/>
              <a:ext cx="29275" cy="28550"/>
            </a:xfrm>
            <a:custGeom>
              <a:rect b="b" l="l" r="r" t="t"/>
              <a:pathLst>
                <a:path extrusionOk="0" h="1142" w="1171">
                  <a:moveTo>
                    <a:pt x="571" y="0"/>
                  </a:moveTo>
                  <a:cubicBezTo>
                    <a:pt x="258" y="0"/>
                    <a:pt x="1" y="257"/>
                    <a:pt x="1" y="571"/>
                  </a:cubicBezTo>
                  <a:cubicBezTo>
                    <a:pt x="1" y="628"/>
                    <a:pt x="1" y="713"/>
                    <a:pt x="29" y="771"/>
                  </a:cubicBezTo>
                  <a:cubicBezTo>
                    <a:pt x="143" y="999"/>
                    <a:pt x="315" y="1141"/>
                    <a:pt x="571" y="1141"/>
                  </a:cubicBezTo>
                  <a:cubicBezTo>
                    <a:pt x="828" y="1141"/>
                    <a:pt x="1028" y="999"/>
                    <a:pt x="1114" y="771"/>
                  </a:cubicBezTo>
                  <a:cubicBezTo>
                    <a:pt x="1142" y="713"/>
                    <a:pt x="1142" y="628"/>
                    <a:pt x="1142" y="571"/>
                  </a:cubicBezTo>
                  <a:cubicBezTo>
                    <a:pt x="1171" y="285"/>
                    <a:pt x="914" y="0"/>
                    <a:pt x="57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3"/>
            <p:cNvSpPr/>
            <p:nvPr/>
          </p:nvSpPr>
          <p:spPr>
            <a:xfrm>
              <a:off x="2670475" y="1471525"/>
              <a:ext cx="29275" cy="29275"/>
            </a:xfrm>
            <a:custGeom>
              <a:rect b="b" l="l" r="r" t="t"/>
              <a:pathLst>
                <a:path extrusionOk="0" h="1171" w="1171">
                  <a:moveTo>
                    <a:pt x="571" y="1"/>
                  </a:moveTo>
                  <a:cubicBezTo>
                    <a:pt x="258" y="1"/>
                    <a:pt x="1" y="229"/>
                    <a:pt x="1" y="571"/>
                  </a:cubicBezTo>
                  <a:cubicBezTo>
                    <a:pt x="1" y="885"/>
                    <a:pt x="258" y="1170"/>
                    <a:pt x="571" y="1170"/>
                  </a:cubicBezTo>
                  <a:cubicBezTo>
                    <a:pt x="885" y="1170"/>
                    <a:pt x="1142" y="914"/>
                    <a:pt x="1142" y="571"/>
                  </a:cubicBezTo>
                  <a:cubicBezTo>
                    <a:pt x="1171" y="286"/>
                    <a:pt x="914" y="1"/>
                    <a:pt x="57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3"/>
            <p:cNvSpPr/>
            <p:nvPr/>
          </p:nvSpPr>
          <p:spPr>
            <a:xfrm>
              <a:off x="2744675" y="1692650"/>
              <a:ext cx="28550" cy="27850"/>
            </a:xfrm>
            <a:custGeom>
              <a:rect b="b" l="l" r="r" t="t"/>
              <a:pathLst>
                <a:path extrusionOk="0" h="1114" w="1142">
                  <a:moveTo>
                    <a:pt x="571" y="0"/>
                  </a:moveTo>
                  <a:cubicBezTo>
                    <a:pt x="257" y="0"/>
                    <a:pt x="0" y="229"/>
                    <a:pt x="0" y="543"/>
                  </a:cubicBezTo>
                  <a:cubicBezTo>
                    <a:pt x="0" y="885"/>
                    <a:pt x="228" y="1113"/>
                    <a:pt x="571" y="1113"/>
                  </a:cubicBezTo>
                  <a:cubicBezTo>
                    <a:pt x="885" y="1113"/>
                    <a:pt x="1141" y="885"/>
                    <a:pt x="1141" y="543"/>
                  </a:cubicBezTo>
                  <a:cubicBezTo>
                    <a:pt x="1141" y="229"/>
                    <a:pt x="885" y="0"/>
                    <a:pt x="57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3"/>
            <p:cNvSpPr/>
            <p:nvPr/>
          </p:nvSpPr>
          <p:spPr>
            <a:xfrm>
              <a:off x="2891600" y="1692650"/>
              <a:ext cx="28575" cy="27850"/>
            </a:xfrm>
            <a:custGeom>
              <a:rect b="b" l="l" r="r" t="t"/>
              <a:pathLst>
                <a:path extrusionOk="0" h="1114" w="1143">
                  <a:moveTo>
                    <a:pt x="571" y="0"/>
                  </a:moveTo>
                  <a:cubicBezTo>
                    <a:pt x="258" y="0"/>
                    <a:pt x="1" y="229"/>
                    <a:pt x="1" y="543"/>
                  </a:cubicBezTo>
                  <a:cubicBezTo>
                    <a:pt x="1" y="885"/>
                    <a:pt x="258" y="1113"/>
                    <a:pt x="571" y="1113"/>
                  </a:cubicBezTo>
                  <a:cubicBezTo>
                    <a:pt x="885" y="1113"/>
                    <a:pt x="1142" y="885"/>
                    <a:pt x="1142" y="543"/>
                  </a:cubicBezTo>
                  <a:cubicBezTo>
                    <a:pt x="1142" y="229"/>
                    <a:pt x="885" y="0"/>
                    <a:pt x="57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3"/>
            <p:cNvSpPr/>
            <p:nvPr/>
          </p:nvSpPr>
          <p:spPr>
            <a:xfrm>
              <a:off x="2524250" y="1618475"/>
              <a:ext cx="28550" cy="28550"/>
            </a:xfrm>
            <a:custGeom>
              <a:rect b="b" l="l" r="r" t="t"/>
              <a:pathLst>
                <a:path extrusionOk="0" h="1142" w="1142">
                  <a:moveTo>
                    <a:pt x="571" y="0"/>
                  </a:moveTo>
                  <a:cubicBezTo>
                    <a:pt x="258" y="0"/>
                    <a:pt x="1" y="257"/>
                    <a:pt x="1" y="571"/>
                  </a:cubicBezTo>
                  <a:cubicBezTo>
                    <a:pt x="1" y="628"/>
                    <a:pt x="1" y="713"/>
                    <a:pt x="29" y="771"/>
                  </a:cubicBezTo>
                  <a:cubicBezTo>
                    <a:pt x="115" y="999"/>
                    <a:pt x="315" y="1141"/>
                    <a:pt x="571" y="1141"/>
                  </a:cubicBezTo>
                  <a:cubicBezTo>
                    <a:pt x="828" y="1141"/>
                    <a:pt x="1028" y="999"/>
                    <a:pt x="1113" y="771"/>
                  </a:cubicBezTo>
                  <a:cubicBezTo>
                    <a:pt x="1142" y="713"/>
                    <a:pt x="1142" y="628"/>
                    <a:pt x="1142" y="571"/>
                  </a:cubicBezTo>
                  <a:cubicBezTo>
                    <a:pt x="1142" y="285"/>
                    <a:pt x="885" y="0"/>
                    <a:pt x="57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3"/>
            <p:cNvSpPr/>
            <p:nvPr/>
          </p:nvSpPr>
          <p:spPr>
            <a:xfrm>
              <a:off x="2524250" y="1471525"/>
              <a:ext cx="28550" cy="29275"/>
            </a:xfrm>
            <a:custGeom>
              <a:rect b="b" l="l" r="r" t="t"/>
              <a:pathLst>
                <a:path extrusionOk="0" h="1171" w="1142">
                  <a:moveTo>
                    <a:pt x="571" y="1"/>
                  </a:moveTo>
                  <a:cubicBezTo>
                    <a:pt x="258" y="1"/>
                    <a:pt x="1" y="229"/>
                    <a:pt x="1" y="571"/>
                  </a:cubicBezTo>
                  <a:cubicBezTo>
                    <a:pt x="1" y="885"/>
                    <a:pt x="258" y="1170"/>
                    <a:pt x="571" y="1170"/>
                  </a:cubicBezTo>
                  <a:cubicBezTo>
                    <a:pt x="885" y="1170"/>
                    <a:pt x="1142" y="914"/>
                    <a:pt x="1142" y="571"/>
                  </a:cubicBezTo>
                  <a:cubicBezTo>
                    <a:pt x="1142" y="286"/>
                    <a:pt x="885" y="1"/>
                    <a:pt x="57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3"/>
            <p:cNvSpPr/>
            <p:nvPr/>
          </p:nvSpPr>
          <p:spPr>
            <a:xfrm>
              <a:off x="2450075" y="1545000"/>
              <a:ext cx="29975" cy="28550"/>
            </a:xfrm>
            <a:custGeom>
              <a:rect b="b" l="l" r="r" t="t"/>
              <a:pathLst>
                <a:path extrusionOk="0" h="1142" w="1199">
                  <a:moveTo>
                    <a:pt x="571" y="0"/>
                  </a:moveTo>
                  <a:cubicBezTo>
                    <a:pt x="257" y="0"/>
                    <a:pt x="0" y="257"/>
                    <a:pt x="0" y="571"/>
                  </a:cubicBezTo>
                  <a:cubicBezTo>
                    <a:pt x="0" y="913"/>
                    <a:pt x="257" y="1142"/>
                    <a:pt x="571" y="1142"/>
                  </a:cubicBezTo>
                  <a:cubicBezTo>
                    <a:pt x="913" y="1142"/>
                    <a:pt x="1142" y="885"/>
                    <a:pt x="1142" y="571"/>
                  </a:cubicBezTo>
                  <a:cubicBezTo>
                    <a:pt x="1199" y="257"/>
                    <a:pt x="913" y="0"/>
                    <a:pt x="57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3"/>
            <p:cNvSpPr/>
            <p:nvPr/>
          </p:nvSpPr>
          <p:spPr>
            <a:xfrm>
              <a:off x="2597000" y="1545000"/>
              <a:ext cx="30000" cy="28550"/>
            </a:xfrm>
            <a:custGeom>
              <a:rect b="b" l="l" r="r" t="t"/>
              <a:pathLst>
                <a:path extrusionOk="0" h="1142" w="1200">
                  <a:moveTo>
                    <a:pt x="600" y="0"/>
                  </a:moveTo>
                  <a:cubicBezTo>
                    <a:pt x="258" y="0"/>
                    <a:pt x="1" y="257"/>
                    <a:pt x="1" y="571"/>
                  </a:cubicBezTo>
                  <a:cubicBezTo>
                    <a:pt x="1" y="913"/>
                    <a:pt x="258" y="1142"/>
                    <a:pt x="600" y="1142"/>
                  </a:cubicBezTo>
                  <a:cubicBezTo>
                    <a:pt x="914" y="1142"/>
                    <a:pt x="1171" y="885"/>
                    <a:pt x="1171" y="571"/>
                  </a:cubicBezTo>
                  <a:cubicBezTo>
                    <a:pt x="1199" y="257"/>
                    <a:pt x="914" y="0"/>
                    <a:pt x="60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3"/>
            <p:cNvSpPr/>
            <p:nvPr/>
          </p:nvSpPr>
          <p:spPr>
            <a:xfrm>
              <a:off x="2450075" y="1398050"/>
              <a:ext cx="29975" cy="28550"/>
            </a:xfrm>
            <a:custGeom>
              <a:rect b="b" l="l" r="r" t="t"/>
              <a:pathLst>
                <a:path extrusionOk="0" h="1142" w="1199">
                  <a:moveTo>
                    <a:pt x="571" y="1"/>
                  </a:moveTo>
                  <a:cubicBezTo>
                    <a:pt x="257" y="1"/>
                    <a:pt x="0" y="258"/>
                    <a:pt x="0" y="571"/>
                  </a:cubicBezTo>
                  <a:cubicBezTo>
                    <a:pt x="0" y="885"/>
                    <a:pt x="257" y="1142"/>
                    <a:pt x="571" y="1142"/>
                  </a:cubicBezTo>
                  <a:cubicBezTo>
                    <a:pt x="913" y="1142"/>
                    <a:pt x="1142" y="885"/>
                    <a:pt x="1142" y="571"/>
                  </a:cubicBezTo>
                  <a:cubicBezTo>
                    <a:pt x="1199" y="258"/>
                    <a:pt x="913" y="1"/>
                    <a:pt x="57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3"/>
            <p:cNvSpPr/>
            <p:nvPr/>
          </p:nvSpPr>
          <p:spPr>
            <a:xfrm>
              <a:off x="2597000" y="1398050"/>
              <a:ext cx="30000" cy="28550"/>
            </a:xfrm>
            <a:custGeom>
              <a:rect b="b" l="l" r="r" t="t"/>
              <a:pathLst>
                <a:path extrusionOk="0" h="1142" w="1200">
                  <a:moveTo>
                    <a:pt x="600" y="1"/>
                  </a:moveTo>
                  <a:cubicBezTo>
                    <a:pt x="258" y="1"/>
                    <a:pt x="1" y="258"/>
                    <a:pt x="1" y="571"/>
                  </a:cubicBezTo>
                  <a:cubicBezTo>
                    <a:pt x="1" y="885"/>
                    <a:pt x="258" y="1142"/>
                    <a:pt x="600" y="1142"/>
                  </a:cubicBezTo>
                  <a:cubicBezTo>
                    <a:pt x="914" y="1142"/>
                    <a:pt x="1171" y="885"/>
                    <a:pt x="1171" y="571"/>
                  </a:cubicBezTo>
                  <a:cubicBezTo>
                    <a:pt x="1199" y="258"/>
                    <a:pt x="914" y="1"/>
                    <a:pt x="60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3"/>
            <p:cNvSpPr/>
            <p:nvPr/>
          </p:nvSpPr>
          <p:spPr>
            <a:xfrm>
              <a:off x="2377325" y="1618475"/>
              <a:ext cx="28550" cy="28550"/>
            </a:xfrm>
            <a:custGeom>
              <a:rect b="b" l="l" r="r" t="t"/>
              <a:pathLst>
                <a:path extrusionOk="0" h="1142" w="1142">
                  <a:moveTo>
                    <a:pt x="571" y="0"/>
                  </a:moveTo>
                  <a:cubicBezTo>
                    <a:pt x="257" y="0"/>
                    <a:pt x="0" y="257"/>
                    <a:pt x="0" y="571"/>
                  </a:cubicBezTo>
                  <a:cubicBezTo>
                    <a:pt x="0" y="628"/>
                    <a:pt x="0" y="713"/>
                    <a:pt x="29" y="771"/>
                  </a:cubicBezTo>
                  <a:cubicBezTo>
                    <a:pt x="143" y="999"/>
                    <a:pt x="314" y="1141"/>
                    <a:pt x="571" y="1141"/>
                  </a:cubicBezTo>
                  <a:cubicBezTo>
                    <a:pt x="828" y="1141"/>
                    <a:pt x="1027" y="999"/>
                    <a:pt x="1113" y="771"/>
                  </a:cubicBezTo>
                  <a:cubicBezTo>
                    <a:pt x="1141" y="713"/>
                    <a:pt x="1141" y="628"/>
                    <a:pt x="1141" y="571"/>
                  </a:cubicBezTo>
                  <a:cubicBezTo>
                    <a:pt x="1141" y="285"/>
                    <a:pt x="885" y="0"/>
                    <a:pt x="57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3"/>
            <p:cNvSpPr/>
            <p:nvPr/>
          </p:nvSpPr>
          <p:spPr>
            <a:xfrm>
              <a:off x="2377325" y="1471525"/>
              <a:ext cx="28550" cy="29275"/>
            </a:xfrm>
            <a:custGeom>
              <a:rect b="b" l="l" r="r" t="t"/>
              <a:pathLst>
                <a:path extrusionOk="0" h="1171" w="1142">
                  <a:moveTo>
                    <a:pt x="571" y="1"/>
                  </a:moveTo>
                  <a:cubicBezTo>
                    <a:pt x="257" y="1"/>
                    <a:pt x="0" y="229"/>
                    <a:pt x="0" y="571"/>
                  </a:cubicBezTo>
                  <a:cubicBezTo>
                    <a:pt x="0" y="885"/>
                    <a:pt x="257" y="1170"/>
                    <a:pt x="571" y="1170"/>
                  </a:cubicBezTo>
                  <a:cubicBezTo>
                    <a:pt x="885" y="1170"/>
                    <a:pt x="1141" y="914"/>
                    <a:pt x="1141" y="571"/>
                  </a:cubicBezTo>
                  <a:cubicBezTo>
                    <a:pt x="1141" y="286"/>
                    <a:pt x="885" y="1"/>
                    <a:pt x="57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3"/>
            <p:cNvSpPr/>
            <p:nvPr/>
          </p:nvSpPr>
          <p:spPr>
            <a:xfrm>
              <a:off x="2450075" y="1692650"/>
              <a:ext cx="29975" cy="27850"/>
            </a:xfrm>
            <a:custGeom>
              <a:rect b="b" l="l" r="r" t="t"/>
              <a:pathLst>
                <a:path extrusionOk="0" h="1114" w="1199">
                  <a:moveTo>
                    <a:pt x="571" y="0"/>
                  </a:moveTo>
                  <a:cubicBezTo>
                    <a:pt x="257" y="0"/>
                    <a:pt x="0" y="229"/>
                    <a:pt x="0" y="543"/>
                  </a:cubicBezTo>
                  <a:cubicBezTo>
                    <a:pt x="0" y="885"/>
                    <a:pt x="257" y="1113"/>
                    <a:pt x="571" y="1113"/>
                  </a:cubicBezTo>
                  <a:cubicBezTo>
                    <a:pt x="913" y="1113"/>
                    <a:pt x="1142" y="885"/>
                    <a:pt x="1142" y="543"/>
                  </a:cubicBezTo>
                  <a:cubicBezTo>
                    <a:pt x="1199" y="229"/>
                    <a:pt x="913" y="0"/>
                    <a:pt x="57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3"/>
            <p:cNvSpPr/>
            <p:nvPr/>
          </p:nvSpPr>
          <p:spPr>
            <a:xfrm>
              <a:off x="2597000" y="1692650"/>
              <a:ext cx="30000" cy="27850"/>
            </a:xfrm>
            <a:custGeom>
              <a:rect b="b" l="l" r="r" t="t"/>
              <a:pathLst>
                <a:path extrusionOk="0" h="1114" w="1200">
                  <a:moveTo>
                    <a:pt x="600" y="0"/>
                  </a:moveTo>
                  <a:cubicBezTo>
                    <a:pt x="258" y="0"/>
                    <a:pt x="1" y="229"/>
                    <a:pt x="1" y="543"/>
                  </a:cubicBezTo>
                  <a:cubicBezTo>
                    <a:pt x="1" y="885"/>
                    <a:pt x="258" y="1113"/>
                    <a:pt x="600" y="1113"/>
                  </a:cubicBezTo>
                  <a:cubicBezTo>
                    <a:pt x="914" y="1113"/>
                    <a:pt x="1171" y="885"/>
                    <a:pt x="1171" y="543"/>
                  </a:cubicBezTo>
                  <a:cubicBezTo>
                    <a:pt x="1199" y="229"/>
                    <a:pt x="914" y="0"/>
                    <a:pt x="60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3"/>
            <p:cNvSpPr/>
            <p:nvPr/>
          </p:nvSpPr>
          <p:spPr>
            <a:xfrm>
              <a:off x="2230375" y="1618475"/>
              <a:ext cx="29275" cy="28550"/>
            </a:xfrm>
            <a:custGeom>
              <a:rect b="b" l="l" r="r" t="t"/>
              <a:pathLst>
                <a:path extrusionOk="0" h="1142" w="1171">
                  <a:moveTo>
                    <a:pt x="571" y="0"/>
                  </a:moveTo>
                  <a:cubicBezTo>
                    <a:pt x="229" y="0"/>
                    <a:pt x="0" y="257"/>
                    <a:pt x="0" y="571"/>
                  </a:cubicBezTo>
                  <a:cubicBezTo>
                    <a:pt x="0" y="628"/>
                    <a:pt x="0" y="713"/>
                    <a:pt x="29" y="771"/>
                  </a:cubicBezTo>
                  <a:cubicBezTo>
                    <a:pt x="86" y="999"/>
                    <a:pt x="314" y="1141"/>
                    <a:pt x="571" y="1141"/>
                  </a:cubicBezTo>
                  <a:cubicBezTo>
                    <a:pt x="799" y="1141"/>
                    <a:pt x="1028" y="999"/>
                    <a:pt x="1085" y="771"/>
                  </a:cubicBezTo>
                  <a:cubicBezTo>
                    <a:pt x="1142" y="713"/>
                    <a:pt x="1142" y="628"/>
                    <a:pt x="1142" y="571"/>
                  </a:cubicBezTo>
                  <a:cubicBezTo>
                    <a:pt x="1170" y="285"/>
                    <a:pt x="885" y="0"/>
                    <a:pt x="57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3"/>
            <p:cNvSpPr/>
            <p:nvPr/>
          </p:nvSpPr>
          <p:spPr>
            <a:xfrm>
              <a:off x="2230375" y="1471525"/>
              <a:ext cx="29275" cy="29275"/>
            </a:xfrm>
            <a:custGeom>
              <a:rect b="b" l="l" r="r" t="t"/>
              <a:pathLst>
                <a:path extrusionOk="0" h="1171" w="1171">
                  <a:moveTo>
                    <a:pt x="571" y="1"/>
                  </a:moveTo>
                  <a:cubicBezTo>
                    <a:pt x="229" y="1"/>
                    <a:pt x="0" y="229"/>
                    <a:pt x="0" y="571"/>
                  </a:cubicBezTo>
                  <a:cubicBezTo>
                    <a:pt x="0" y="885"/>
                    <a:pt x="229" y="1170"/>
                    <a:pt x="571" y="1170"/>
                  </a:cubicBezTo>
                  <a:cubicBezTo>
                    <a:pt x="885" y="1170"/>
                    <a:pt x="1142" y="914"/>
                    <a:pt x="1142" y="571"/>
                  </a:cubicBezTo>
                  <a:cubicBezTo>
                    <a:pt x="1170" y="286"/>
                    <a:pt x="885" y="1"/>
                    <a:pt x="57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3"/>
            <p:cNvSpPr/>
            <p:nvPr/>
          </p:nvSpPr>
          <p:spPr>
            <a:xfrm>
              <a:off x="2156900" y="1545000"/>
              <a:ext cx="28550" cy="28550"/>
            </a:xfrm>
            <a:custGeom>
              <a:rect b="b" l="l" r="r" t="t"/>
              <a:pathLst>
                <a:path extrusionOk="0" h="1142" w="1142">
                  <a:moveTo>
                    <a:pt x="571" y="0"/>
                  </a:moveTo>
                  <a:cubicBezTo>
                    <a:pt x="257" y="0"/>
                    <a:pt x="1" y="257"/>
                    <a:pt x="1" y="571"/>
                  </a:cubicBezTo>
                  <a:cubicBezTo>
                    <a:pt x="1" y="913"/>
                    <a:pt x="257" y="1142"/>
                    <a:pt x="571" y="1142"/>
                  </a:cubicBezTo>
                  <a:cubicBezTo>
                    <a:pt x="885" y="1142"/>
                    <a:pt x="1142" y="885"/>
                    <a:pt x="1142" y="571"/>
                  </a:cubicBezTo>
                  <a:cubicBezTo>
                    <a:pt x="1142" y="257"/>
                    <a:pt x="885" y="0"/>
                    <a:pt x="57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3"/>
            <p:cNvSpPr/>
            <p:nvPr/>
          </p:nvSpPr>
          <p:spPr>
            <a:xfrm>
              <a:off x="2303125" y="1545000"/>
              <a:ext cx="29275" cy="28550"/>
            </a:xfrm>
            <a:custGeom>
              <a:rect b="b" l="l" r="r" t="t"/>
              <a:pathLst>
                <a:path extrusionOk="0" h="1142" w="1171">
                  <a:moveTo>
                    <a:pt x="571" y="0"/>
                  </a:moveTo>
                  <a:cubicBezTo>
                    <a:pt x="258" y="0"/>
                    <a:pt x="1" y="257"/>
                    <a:pt x="1" y="571"/>
                  </a:cubicBezTo>
                  <a:cubicBezTo>
                    <a:pt x="1" y="913"/>
                    <a:pt x="258" y="1142"/>
                    <a:pt x="571" y="1142"/>
                  </a:cubicBezTo>
                  <a:cubicBezTo>
                    <a:pt x="885" y="1142"/>
                    <a:pt x="1142" y="885"/>
                    <a:pt x="1142" y="571"/>
                  </a:cubicBezTo>
                  <a:cubicBezTo>
                    <a:pt x="1171" y="257"/>
                    <a:pt x="942" y="0"/>
                    <a:pt x="57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3"/>
            <p:cNvSpPr/>
            <p:nvPr/>
          </p:nvSpPr>
          <p:spPr>
            <a:xfrm>
              <a:off x="2156900" y="1398050"/>
              <a:ext cx="28550" cy="28550"/>
            </a:xfrm>
            <a:custGeom>
              <a:rect b="b" l="l" r="r" t="t"/>
              <a:pathLst>
                <a:path extrusionOk="0" h="1142" w="1142">
                  <a:moveTo>
                    <a:pt x="571" y="1"/>
                  </a:moveTo>
                  <a:cubicBezTo>
                    <a:pt x="257" y="1"/>
                    <a:pt x="1" y="258"/>
                    <a:pt x="1" y="571"/>
                  </a:cubicBezTo>
                  <a:cubicBezTo>
                    <a:pt x="1" y="885"/>
                    <a:pt x="257" y="1142"/>
                    <a:pt x="571" y="1142"/>
                  </a:cubicBezTo>
                  <a:cubicBezTo>
                    <a:pt x="885" y="1142"/>
                    <a:pt x="1142" y="885"/>
                    <a:pt x="1142" y="571"/>
                  </a:cubicBezTo>
                  <a:cubicBezTo>
                    <a:pt x="1142" y="258"/>
                    <a:pt x="885" y="1"/>
                    <a:pt x="57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3"/>
            <p:cNvSpPr/>
            <p:nvPr/>
          </p:nvSpPr>
          <p:spPr>
            <a:xfrm>
              <a:off x="2303125" y="1398050"/>
              <a:ext cx="29275" cy="28550"/>
            </a:xfrm>
            <a:custGeom>
              <a:rect b="b" l="l" r="r" t="t"/>
              <a:pathLst>
                <a:path extrusionOk="0" h="1142" w="1171">
                  <a:moveTo>
                    <a:pt x="571" y="1"/>
                  </a:moveTo>
                  <a:cubicBezTo>
                    <a:pt x="258" y="1"/>
                    <a:pt x="1" y="258"/>
                    <a:pt x="1" y="571"/>
                  </a:cubicBezTo>
                  <a:cubicBezTo>
                    <a:pt x="1" y="885"/>
                    <a:pt x="258" y="1142"/>
                    <a:pt x="571" y="1142"/>
                  </a:cubicBezTo>
                  <a:cubicBezTo>
                    <a:pt x="885" y="1142"/>
                    <a:pt x="1142" y="885"/>
                    <a:pt x="1142" y="571"/>
                  </a:cubicBezTo>
                  <a:cubicBezTo>
                    <a:pt x="1171" y="258"/>
                    <a:pt x="942" y="1"/>
                    <a:pt x="57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3"/>
            <p:cNvSpPr/>
            <p:nvPr/>
          </p:nvSpPr>
          <p:spPr>
            <a:xfrm>
              <a:off x="2156900" y="1692650"/>
              <a:ext cx="28550" cy="27850"/>
            </a:xfrm>
            <a:custGeom>
              <a:rect b="b" l="l" r="r" t="t"/>
              <a:pathLst>
                <a:path extrusionOk="0" h="1114" w="1142">
                  <a:moveTo>
                    <a:pt x="571" y="0"/>
                  </a:moveTo>
                  <a:cubicBezTo>
                    <a:pt x="257" y="0"/>
                    <a:pt x="1" y="229"/>
                    <a:pt x="1" y="543"/>
                  </a:cubicBezTo>
                  <a:cubicBezTo>
                    <a:pt x="1" y="885"/>
                    <a:pt x="257" y="1113"/>
                    <a:pt x="571" y="1113"/>
                  </a:cubicBezTo>
                  <a:cubicBezTo>
                    <a:pt x="885" y="1113"/>
                    <a:pt x="1142" y="885"/>
                    <a:pt x="1142" y="543"/>
                  </a:cubicBezTo>
                  <a:cubicBezTo>
                    <a:pt x="1142" y="229"/>
                    <a:pt x="885" y="0"/>
                    <a:pt x="57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3"/>
            <p:cNvSpPr/>
            <p:nvPr/>
          </p:nvSpPr>
          <p:spPr>
            <a:xfrm>
              <a:off x="2303125" y="1692650"/>
              <a:ext cx="29275" cy="27850"/>
            </a:xfrm>
            <a:custGeom>
              <a:rect b="b" l="l" r="r" t="t"/>
              <a:pathLst>
                <a:path extrusionOk="0" h="1114" w="1171">
                  <a:moveTo>
                    <a:pt x="571" y="0"/>
                  </a:moveTo>
                  <a:cubicBezTo>
                    <a:pt x="258" y="0"/>
                    <a:pt x="1" y="229"/>
                    <a:pt x="1" y="543"/>
                  </a:cubicBezTo>
                  <a:cubicBezTo>
                    <a:pt x="1" y="885"/>
                    <a:pt x="258" y="1113"/>
                    <a:pt x="571" y="1113"/>
                  </a:cubicBezTo>
                  <a:cubicBezTo>
                    <a:pt x="885" y="1113"/>
                    <a:pt x="1142" y="885"/>
                    <a:pt x="1142" y="543"/>
                  </a:cubicBezTo>
                  <a:cubicBezTo>
                    <a:pt x="1171" y="229"/>
                    <a:pt x="942" y="0"/>
                    <a:pt x="57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10">
    <p:spTree>
      <p:nvGrpSpPr>
        <p:cNvPr id="631" name="Shape 631"/>
        <p:cNvGrpSpPr/>
        <p:nvPr/>
      </p:nvGrpSpPr>
      <p:grpSpPr>
        <a:xfrm>
          <a:off x="0" y="0"/>
          <a:ext cx="0" cy="0"/>
          <a:chOff x="0" y="0"/>
          <a:chExt cx="0" cy="0"/>
        </a:xfrm>
      </p:grpSpPr>
      <p:sp>
        <p:nvSpPr>
          <p:cNvPr id="632" name="Google Shape;632;p21"/>
          <p:cNvSpPr txBox="1"/>
          <p:nvPr>
            <p:ph type="title"/>
          </p:nvPr>
        </p:nvSpPr>
        <p:spPr>
          <a:xfrm>
            <a:off x="713225" y="445025"/>
            <a:ext cx="7717500" cy="975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solidFill>
                  <a:schemeClr val="dk2"/>
                </a:solidFill>
              </a:defRPr>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grpSp>
        <p:nvGrpSpPr>
          <p:cNvPr id="633" name="Google Shape;633;p21"/>
          <p:cNvGrpSpPr/>
          <p:nvPr/>
        </p:nvGrpSpPr>
        <p:grpSpPr>
          <a:xfrm>
            <a:off x="8071601" y="2292516"/>
            <a:ext cx="1770381" cy="1768519"/>
            <a:chOff x="166675" y="1780700"/>
            <a:chExt cx="712800" cy="712050"/>
          </a:xfrm>
        </p:grpSpPr>
        <p:sp>
          <p:nvSpPr>
            <p:cNvPr id="634" name="Google Shape;634;p21"/>
            <p:cNvSpPr/>
            <p:nvPr/>
          </p:nvSpPr>
          <p:spPr>
            <a:xfrm>
              <a:off x="327775" y="1940300"/>
              <a:ext cx="391375" cy="392125"/>
            </a:xfrm>
            <a:custGeom>
              <a:rect b="b" l="l" r="r" t="t"/>
              <a:pathLst>
                <a:path extrusionOk="0" fill="none" h="15685" w="15655">
                  <a:moveTo>
                    <a:pt x="9150" y="760"/>
                  </a:moveTo>
                  <a:cubicBezTo>
                    <a:pt x="13071" y="1489"/>
                    <a:pt x="15654" y="5258"/>
                    <a:pt x="14925" y="9180"/>
                  </a:cubicBezTo>
                  <a:cubicBezTo>
                    <a:pt x="14195" y="13101"/>
                    <a:pt x="10426" y="15684"/>
                    <a:pt x="6505" y="14955"/>
                  </a:cubicBezTo>
                  <a:cubicBezTo>
                    <a:pt x="2584" y="14195"/>
                    <a:pt x="1" y="10426"/>
                    <a:pt x="730" y="6505"/>
                  </a:cubicBezTo>
                  <a:cubicBezTo>
                    <a:pt x="1460" y="2584"/>
                    <a:pt x="5229" y="0"/>
                    <a:pt x="9150" y="760"/>
                  </a:cubicBezTo>
                  <a:close/>
                </a:path>
              </a:pathLst>
            </a:custGeom>
            <a:noFill/>
            <a:ln cap="flat" cmpd="sng" w="9525">
              <a:solidFill>
                <a:schemeClr val="l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21"/>
            <p:cNvSpPr/>
            <p:nvPr/>
          </p:nvSpPr>
          <p:spPr>
            <a:xfrm>
              <a:off x="281425" y="1895450"/>
              <a:ext cx="483325" cy="482550"/>
            </a:xfrm>
            <a:custGeom>
              <a:rect b="b" l="l" r="r" t="t"/>
              <a:pathLst>
                <a:path extrusionOk="0" fill="none" h="19302" w="19333">
                  <a:moveTo>
                    <a:pt x="17904" y="7052"/>
                  </a:moveTo>
                  <a:cubicBezTo>
                    <a:pt x="19332" y="11581"/>
                    <a:pt x="16809" y="16414"/>
                    <a:pt x="12280" y="17873"/>
                  </a:cubicBezTo>
                  <a:cubicBezTo>
                    <a:pt x="7751" y="19302"/>
                    <a:pt x="2888" y="16809"/>
                    <a:pt x="1460" y="12250"/>
                  </a:cubicBezTo>
                  <a:cubicBezTo>
                    <a:pt x="1" y="7721"/>
                    <a:pt x="2523" y="2858"/>
                    <a:pt x="7052" y="1429"/>
                  </a:cubicBezTo>
                  <a:cubicBezTo>
                    <a:pt x="11612" y="1"/>
                    <a:pt x="16445" y="2493"/>
                    <a:pt x="17904" y="7052"/>
                  </a:cubicBezTo>
                  <a:close/>
                </a:path>
              </a:pathLst>
            </a:custGeom>
            <a:noFill/>
            <a:ln cap="flat" cmpd="sng" w="9525">
              <a:solidFill>
                <a:schemeClr val="l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21"/>
            <p:cNvSpPr/>
            <p:nvPr/>
          </p:nvSpPr>
          <p:spPr>
            <a:xfrm>
              <a:off x="272300" y="1885575"/>
              <a:ext cx="501550" cy="501550"/>
            </a:xfrm>
            <a:custGeom>
              <a:rect b="b" l="l" r="r" t="t"/>
              <a:pathLst>
                <a:path extrusionOk="0" fill="none" h="20062" w="20062">
                  <a:moveTo>
                    <a:pt x="20062" y="10031"/>
                  </a:moveTo>
                  <a:cubicBezTo>
                    <a:pt x="20062" y="15593"/>
                    <a:pt x="15563" y="20062"/>
                    <a:pt x="10031" y="20062"/>
                  </a:cubicBezTo>
                  <a:cubicBezTo>
                    <a:pt x="4499" y="20062"/>
                    <a:pt x="1" y="15593"/>
                    <a:pt x="1" y="10031"/>
                  </a:cubicBezTo>
                  <a:cubicBezTo>
                    <a:pt x="1" y="4499"/>
                    <a:pt x="4499" y="1"/>
                    <a:pt x="10031" y="1"/>
                  </a:cubicBezTo>
                  <a:cubicBezTo>
                    <a:pt x="15563" y="1"/>
                    <a:pt x="20062" y="4499"/>
                    <a:pt x="20062" y="10031"/>
                  </a:cubicBezTo>
                  <a:close/>
                </a:path>
              </a:pathLst>
            </a:custGeom>
            <a:noFill/>
            <a:ln cap="flat" cmpd="sng" w="9525">
              <a:solidFill>
                <a:schemeClr val="l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21"/>
            <p:cNvSpPr/>
            <p:nvPr/>
          </p:nvSpPr>
          <p:spPr>
            <a:xfrm>
              <a:off x="213800" y="1826300"/>
              <a:ext cx="620100" cy="620100"/>
            </a:xfrm>
            <a:custGeom>
              <a:rect b="b" l="l" r="r" t="t"/>
              <a:pathLst>
                <a:path extrusionOk="0" fill="none" h="24804" w="24804">
                  <a:moveTo>
                    <a:pt x="14499" y="1156"/>
                  </a:moveTo>
                  <a:cubicBezTo>
                    <a:pt x="20700" y="2311"/>
                    <a:pt x="24803" y="8299"/>
                    <a:pt x="23648" y="14499"/>
                  </a:cubicBezTo>
                  <a:cubicBezTo>
                    <a:pt x="22463" y="20700"/>
                    <a:pt x="16505" y="24803"/>
                    <a:pt x="10304" y="23648"/>
                  </a:cubicBezTo>
                  <a:cubicBezTo>
                    <a:pt x="4073" y="22493"/>
                    <a:pt x="0" y="16506"/>
                    <a:pt x="1155" y="10305"/>
                  </a:cubicBezTo>
                  <a:cubicBezTo>
                    <a:pt x="2310" y="4104"/>
                    <a:pt x="8268" y="1"/>
                    <a:pt x="14499" y="1156"/>
                  </a:cubicBezTo>
                  <a:close/>
                </a:path>
              </a:pathLst>
            </a:custGeom>
            <a:noFill/>
            <a:ln cap="flat" cmpd="sng" w="9525">
              <a:solidFill>
                <a:schemeClr val="l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21"/>
            <p:cNvSpPr/>
            <p:nvPr/>
          </p:nvSpPr>
          <p:spPr>
            <a:xfrm>
              <a:off x="202400" y="1815675"/>
              <a:ext cx="641375" cy="642125"/>
            </a:xfrm>
            <a:custGeom>
              <a:rect b="b" l="l" r="r" t="t"/>
              <a:pathLst>
                <a:path extrusionOk="0" fill="none" h="25685" w="25655">
                  <a:moveTo>
                    <a:pt x="25654" y="12827"/>
                  </a:moveTo>
                  <a:cubicBezTo>
                    <a:pt x="25654" y="19940"/>
                    <a:pt x="19910" y="25684"/>
                    <a:pt x="12827" y="25684"/>
                  </a:cubicBezTo>
                  <a:cubicBezTo>
                    <a:pt x="5745" y="25684"/>
                    <a:pt x="0" y="19940"/>
                    <a:pt x="0" y="12827"/>
                  </a:cubicBezTo>
                  <a:cubicBezTo>
                    <a:pt x="0" y="5745"/>
                    <a:pt x="5745" y="0"/>
                    <a:pt x="12827" y="0"/>
                  </a:cubicBezTo>
                  <a:cubicBezTo>
                    <a:pt x="19910" y="0"/>
                    <a:pt x="25654" y="5745"/>
                    <a:pt x="25654" y="12827"/>
                  </a:cubicBezTo>
                  <a:close/>
                </a:path>
              </a:pathLst>
            </a:custGeom>
            <a:noFill/>
            <a:ln cap="flat" cmpd="sng" w="9525">
              <a:solidFill>
                <a:schemeClr val="l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21"/>
            <p:cNvSpPr/>
            <p:nvPr/>
          </p:nvSpPr>
          <p:spPr>
            <a:xfrm>
              <a:off x="166675" y="1780700"/>
              <a:ext cx="712800" cy="712050"/>
            </a:xfrm>
            <a:custGeom>
              <a:rect b="b" l="l" r="r" t="t"/>
              <a:pathLst>
                <a:path extrusionOk="0" fill="none" h="28482" w="28512">
                  <a:moveTo>
                    <a:pt x="28512" y="14226"/>
                  </a:moveTo>
                  <a:cubicBezTo>
                    <a:pt x="28512" y="22099"/>
                    <a:pt x="22129" y="28482"/>
                    <a:pt x="14256" y="28482"/>
                  </a:cubicBezTo>
                  <a:cubicBezTo>
                    <a:pt x="6384" y="28482"/>
                    <a:pt x="1" y="22099"/>
                    <a:pt x="1" y="14226"/>
                  </a:cubicBezTo>
                  <a:cubicBezTo>
                    <a:pt x="1" y="6384"/>
                    <a:pt x="6384" y="1"/>
                    <a:pt x="14256" y="1"/>
                  </a:cubicBezTo>
                  <a:cubicBezTo>
                    <a:pt x="22129" y="1"/>
                    <a:pt x="28512" y="6384"/>
                    <a:pt x="28512" y="14226"/>
                  </a:cubicBezTo>
                  <a:close/>
                </a:path>
              </a:pathLst>
            </a:custGeom>
            <a:noFill/>
            <a:ln cap="flat" cmpd="sng" w="9525">
              <a:solidFill>
                <a:schemeClr val="l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0" name="Google Shape;640;p21"/>
          <p:cNvGrpSpPr/>
          <p:nvPr/>
        </p:nvGrpSpPr>
        <p:grpSpPr>
          <a:xfrm>
            <a:off x="207950" y="418400"/>
            <a:ext cx="139449" cy="2312225"/>
            <a:chOff x="436550" y="342200"/>
            <a:chExt cx="139449" cy="2312225"/>
          </a:xfrm>
        </p:grpSpPr>
        <p:sp>
          <p:nvSpPr>
            <p:cNvPr id="641" name="Google Shape;641;p21"/>
            <p:cNvSpPr/>
            <p:nvPr/>
          </p:nvSpPr>
          <p:spPr>
            <a:xfrm>
              <a:off x="436550" y="342200"/>
              <a:ext cx="137565" cy="42023"/>
            </a:xfrm>
            <a:custGeom>
              <a:rect b="b" l="l" r="r" t="t"/>
              <a:pathLst>
                <a:path extrusionOk="0" h="669" w="2190">
                  <a:moveTo>
                    <a:pt x="1" y="0"/>
                  </a:moveTo>
                  <a:lnTo>
                    <a:pt x="1" y="669"/>
                  </a:lnTo>
                  <a:lnTo>
                    <a:pt x="2189" y="669"/>
                  </a:lnTo>
                  <a:lnTo>
                    <a:pt x="218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21"/>
            <p:cNvSpPr/>
            <p:nvPr/>
          </p:nvSpPr>
          <p:spPr>
            <a:xfrm>
              <a:off x="438497" y="481587"/>
              <a:ext cx="137502" cy="2033447"/>
            </a:xfrm>
            <a:custGeom>
              <a:rect b="b" l="l" r="r" t="t"/>
              <a:pathLst>
                <a:path extrusionOk="0" h="32372" w="2189">
                  <a:moveTo>
                    <a:pt x="0" y="0"/>
                  </a:moveTo>
                  <a:lnTo>
                    <a:pt x="0" y="1246"/>
                  </a:lnTo>
                  <a:lnTo>
                    <a:pt x="2189" y="1246"/>
                  </a:lnTo>
                  <a:lnTo>
                    <a:pt x="2189" y="0"/>
                  </a:lnTo>
                  <a:close/>
                  <a:moveTo>
                    <a:pt x="0" y="2857"/>
                  </a:moveTo>
                  <a:lnTo>
                    <a:pt x="0" y="4104"/>
                  </a:lnTo>
                  <a:lnTo>
                    <a:pt x="2189" y="4104"/>
                  </a:lnTo>
                  <a:lnTo>
                    <a:pt x="2189" y="2857"/>
                  </a:lnTo>
                  <a:close/>
                  <a:moveTo>
                    <a:pt x="0" y="5654"/>
                  </a:moveTo>
                  <a:lnTo>
                    <a:pt x="0" y="6900"/>
                  </a:lnTo>
                  <a:lnTo>
                    <a:pt x="2189" y="6900"/>
                  </a:lnTo>
                  <a:lnTo>
                    <a:pt x="2189" y="5654"/>
                  </a:lnTo>
                  <a:close/>
                  <a:moveTo>
                    <a:pt x="0" y="8481"/>
                  </a:moveTo>
                  <a:lnTo>
                    <a:pt x="0" y="9727"/>
                  </a:lnTo>
                  <a:lnTo>
                    <a:pt x="2189" y="9727"/>
                  </a:lnTo>
                  <a:lnTo>
                    <a:pt x="2189" y="8481"/>
                  </a:lnTo>
                  <a:close/>
                  <a:moveTo>
                    <a:pt x="0" y="11338"/>
                  </a:moveTo>
                  <a:lnTo>
                    <a:pt x="0" y="12584"/>
                  </a:lnTo>
                  <a:lnTo>
                    <a:pt x="2189" y="12584"/>
                  </a:lnTo>
                  <a:lnTo>
                    <a:pt x="2189" y="11338"/>
                  </a:lnTo>
                  <a:close/>
                  <a:moveTo>
                    <a:pt x="0" y="14134"/>
                  </a:moveTo>
                  <a:lnTo>
                    <a:pt x="0" y="15380"/>
                  </a:lnTo>
                  <a:lnTo>
                    <a:pt x="2189" y="15380"/>
                  </a:lnTo>
                  <a:lnTo>
                    <a:pt x="2189" y="14134"/>
                  </a:lnTo>
                  <a:close/>
                  <a:moveTo>
                    <a:pt x="0" y="16991"/>
                  </a:moveTo>
                  <a:lnTo>
                    <a:pt x="0" y="18237"/>
                  </a:lnTo>
                  <a:lnTo>
                    <a:pt x="2189" y="18237"/>
                  </a:lnTo>
                  <a:lnTo>
                    <a:pt x="2189" y="16991"/>
                  </a:lnTo>
                  <a:close/>
                  <a:moveTo>
                    <a:pt x="0" y="19788"/>
                  </a:moveTo>
                  <a:lnTo>
                    <a:pt x="0" y="21064"/>
                  </a:lnTo>
                  <a:lnTo>
                    <a:pt x="2189" y="21064"/>
                  </a:lnTo>
                  <a:lnTo>
                    <a:pt x="2189" y="19788"/>
                  </a:lnTo>
                  <a:close/>
                  <a:moveTo>
                    <a:pt x="0" y="22614"/>
                  </a:moveTo>
                  <a:lnTo>
                    <a:pt x="0" y="23861"/>
                  </a:lnTo>
                  <a:lnTo>
                    <a:pt x="2189" y="23861"/>
                  </a:lnTo>
                  <a:lnTo>
                    <a:pt x="2189" y="22614"/>
                  </a:lnTo>
                  <a:close/>
                  <a:moveTo>
                    <a:pt x="0" y="25472"/>
                  </a:moveTo>
                  <a:lnTo>
                    <a:pt x="0" y="26718"/>
                  </a:lnTo>
                  <a:lnTo>
                    <a:pt x="2189" y="26718"/>
                  </a:lnTo>
                  <a:lnTo>
                    <a:pt x="2189" y="25472"/>
                  </a:lnTo>
                  <a:close/>
                  <a:moveTo>
                    <a:pt x="0" y="28268"/>
                  </a:moveTo>
                  <a:lnTo>
                    <a:pt x="0" y="29514"/>
                  </a:lnTo>
                  <a:lnTo>
                    <a:pt x="2189" y="29514"/>
                  </a:lnTo>
                  <a:lnTo>
                    <a:pt x="2189" y="28268"/>
                  </a:lnTo>
                  <a:close/>
                  <a:moveTo>
                    <a:pt x="0" y="31125"/>
                  </a:moveTo>
                  <a:lnTo>
                    <a:pt x="0" y="32371"/>
                  </a:lnTo>
                  <a:lnTo>
                    <a:pt x="2189" y="32371"/>
                  </a:lnTo>
                  <a:lnTo>
                    <a:pt x="2189" y="31125"/>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21"/>
            <p:cNvSpPr/>
            <p:nvPr/>
          </p:nvSpPr>
          <p:spPr>
            <a:xfrm>
              <a:off x="436550" y="2612339"/>
              <a:ext cx="137565" cy="42086"/>
            </a:xfrm>
            <a:custGeom>
              <a:rect b="b" l="l" r="r" t="t"/>
              <a:pathLst>
                <a:path extrusionOk="0" h="670" w="2190">
                  <a:moveTo>
                    <a:pt x="1" y="1"/>
                  </a:moveTo>
                  <a:lnTo>
                    <a:pt x="1" y="669"/>
                  </a:lnTo>
                  <a:lnTo>
                    <a:pt x="2189" y="669"/>
                  </a:lnTo>
                  <a:lnTo>
                    <a:pt x="218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4" name="Google Shape;644;p21"/>
          <p:cNvGrpSpPr/>
          <p:nvPr/>
        </p:nvGrpSpPr>
        <p:grpSpPr>
          <a:xfrm>
            <a:off x="6074342" y="4806462"/>
            <a:ext cx="3096337" cy="96586"/>
            <a:chOff x="6040392" y="334012"/>
            <a:chExt cx="3096337" cy="96586"/>
          </a:xfrm>
        </p:grpSpPr>
        <p:sp>
          <p:nvSpPr>
            <p:cNvPr id="645" name="Google Shape;645;p21"/>
            <p:cNvSpPr/>
            <p:nvPr/>
          </p:nvSpPr>
          <p:spPr>
            <a:xfrm>
              <a:off x="6232650" y="376650"/>
              <a:ext cx="2904078" cy="11300"/>
            </a:xfrm>
            <a:custGeom>
              <a:rect b="b" l="l" r="r" t="t"/>
              <a:pathLst>
                <a:path extrusionOk="0" h="335" w="21703">
                  <a:moveTo>
                    <a:pt x="0" y="0"/>
                  </a:moveTo>
                  <a:lnTo>
                    <a:pt x="0" y="335"/>
                  </a:lnTo>
                  <a:lnTo>
                    <a:pt x="21703" y="335"/>
                  </a:lnTo>
                  <a:lnTo>
                    <a:pt x="2170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21"/>
            <p:cNvSpPr/>
            <p:nvPr/>
          </p:nvSpPr>
          <p:spPr>
            <a:xfrm>
              <a:off x="6040392" y="334012"/>
              <a:ext cx="96586" cy="96586"/>
            </a:xfrm>
            <a:custGeom>
              <a:rect b="b" l="l" r="r" t="t"/>
              <a:pathLst>
                <a:path extrusionOk="0" h="1057" w="1057">
                  <a:moveTo>
                    <a:pt x="514" y="1"/>
                  </a:moveTo>
                  <a:cubicBezTo>
                    <a:pt x="229" y="1"/>
                    <a:pt x="0" y="229"/>
                    <a:pt x="0" y="514"/>
                  </a:cubicBezTo>
                  <a:cubicBezTo>
                    <a:pt x="0" y="828"/>
                    <a:pt x="229" y="1056"/>
                    <a:pt x="514" y="1056"/>
                  </a:cubicBezTo>
                  <a:cubicBezTo>
                    <a:pt x="828" y="1056"/>
                    <a:pt x="1056" y="828"/>
                    <a:pt x="1056" y="514"/>
                  </a:cubicBezTo>
                  <a:cubicBezTo>
                    <a:pt x="1056" y="229"/>
                    <a:pt x="828" y="1"/>
                    <a:pt x="5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12">
    <p:spTree>
      <p:nvGrpSpPr>
        <p:cNvPr id="647" name="Shape 647"/>
        <p:cNvGrpSpPr/>
        <p:nvPr/>
      </p:nvGrpSpPr>
      <p:grpSpPr>
        <a:xfrm>
          <a:off x="0" y="0"/>
          <a:ext cx="0" cy="0"/>
          <a:chOff x="0" y="0"/>
          <a:chExt cx="0" cy="0"/>
        </a:xfrm>
      </p:grpSpPr>
      <p:sp>
        <p:nvSpPr>
          <p:cNvPr id="648" name="Google Shape;648;p22"/>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solidFill>
                  <a:schemeClr val="dk2"/>
                </a:solidFill>
              </a:defRPr>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grpSp>
        <p:nvGrpSpPr>
          <p:cNvPr id="649" name="Google Shape;649;p22"/>
          <p:cNvGrpSpPr/>
          <p:nvPr/>
        </p:nvGrpSpPr>
        <p:grpSpPr>
          <a:xfrm>
            <a:off x="-403550" y="2930175"/>
            <a:ext cx="2560275" cy="1391125"/>
            <a:chOff x="-385150" y="3176300"/>
            <a:chExt cx="2560275" cy="1391125"/>
          </a:xfrm>
        </p:grpSpPr>
        <p:sp>
          <p:nvSpPr>
            <p:cNvPr id="650" name="Google Shape;650;p22"/>
            <p:cNvSpPr/>
            <p:nvPr/>
          </p:nvSpPr>
          <p:spPr>
            <a:xfrm>
              <a:off x="2061394" y="4453694"/>
              <a:ext cx="113731" cy="113731"/>
            </a:xfrm>
            <a:custGeom>
              <a:rect b="b" l="l" r="r" t="t"/>
              <a:pathLst>
                <a:path extrusionOk="0" h="1199" w="1199">
                  <a:moveTo>
                    <a:pt x="599" y="1"/>
                  </a:moveTo>
                  <a:cubicBezTo>
                    <a:pt x="286" y="1"/>
                    <a:pt x="0" y="229"/>
                    <a:pt x="0" y="600"/>
                  </a:cubicBezTo>
                  <a:cubicBezTo>
                    <a:pt x="0" y="914"/>
                    <a:pt x="257" y="1199"/>
                    <a:pt x="599" y="1199"/>
                  </a:cubicBezTo>
                  <a:cubicBezTo>
                    <a:pt x="970" y="1199"/>
                    <a:pt x="1199" y="942"/>
                    <a:pt x="1199" y="600"/>
                  </a:cubicBezTo>
                  <a:cubicBezTo>
                    <a:pt x="1199" y="286"/>
                    <a:pt x="970" y="1"/>
                    <a:pt x="5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22"/>
            <p:cNvSpPr/>
            <p:nvPr/>
          </p:nvSpPr>
          <p:spPr>
            <a:xfrm>
              <a:off x="-385150" y="3176300"/>
              <a:ext cx="2503508" cy="1334325"/>
            </a:xfrm>
            <a:custGeom>
              <a:rect b="b" l="l" r="r" t="t"/>
              <a:pathLst>
                <a:path extrusionOk="0" fill="none" h="14067" w="26393">
                  <a:moveTo>
                    <a:pt x="0" y="0"/>
                  </a:moveTo>
                  <a:lnTo>
                    <a:pt x="14066" y="14067"/>
                  </a:lnTo>
                  <a:lnTo>
                    <a:pt x="26392" y="14067"/>
                  </a:lnTo>
                </a:path>
              </a:pathLst>
            </a:custGeom>
            <a:noFill/>
            <a:ln cap="flat" cmpd="sng" w="19050">
              <a:solidFill>
                <a:schemeClr val="dk2"/>
              </a:solidFill>
              <a:prstDash val="solid"/>
              <a:miter lim="2853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2" name="Google Shape;652;p22"/>
          <p:cNvGrpSpPr/>
          <p:nvPr/>
        </p:nvGrpSpPr>
        <p:grpSpPr>
          <a:xfrm>
            <a:off x="2552675" y="4251864"/>
            <a:ext cx="1468465" cy="620362"/>
            <a:chOff x="2156900" y="1398050"/>
            <a:chExt cx="763275" cy="322450"/>
          </a:xfrm>
        </p:grpSpPr>
        <p:sp>
          <p:nvSpPr>
            <p:cNvPr id="653" name="Google Shape;653;p22"/>
            <p:cNvSpPr/>
            <p:nvPr/>
          </p:nvSpPr>
          <p:spPr>
            <a:xfrm>
              <a:off x="2817425" y="1618475"/>
              <a:ext cx="29975" cy="28550"/>
            </a:xfrm>
            <a:custGeom>
              <a:rect b="b" l="l" r="r" t="t"/>
              <a:pathLst>
                <a:path extrusionOk="0" h="1142" w="1199">
                  <a:moveTo>
                    <a:pt x="571" y="0"/>
                  </a:moveTo>
                  <a:cubicBezTo>
                    <a:pt x="257" y="0"/>
                    <a:pt x="0" y="257"/>
                    <a:pt x="0" y="571"/>
                  </a:cubicBezTo>
                  <a:cubicBezTo>
                    <a:pt x="0" y="628"/>
                    <a:pt x="0" y="713"/>
                    <a:pt x="29" y="771"/>
                  </a:cubicBezTo>
                  <a:cubicBezTo>
                    <a:pt x="115" y="999"/>
                    <a:pt x="343" y="1141"/>
                    <a:pt x="571" y="1141"/>
                  </a:cubicBezTo>
                  <a:cubicBezTo>
                    <a:pt x="828" y="1141"/>
                    <a:pt x="1056" y="999"/>
                    <a:pt x="1113" y="771"/>
                  </a:cubicBezTo>
                  <a:cubicBezTo>
                    <a:pt x="1142" y="713"/>
                    <a:pt x="1142" y="628"/>
                    <a:pt x="1142" y="571"/>
                  </a:cubicBezTo>
                  <a:cubicBezTo>
                    <a:pt x="1199" y="285"/>
                    <a:pt x="913" y="0"/>
                    <a:pt x="57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22"/>
            <p:cNvSpPr/>
            <p:nvPr/>
          </p:nvSpPr>
          <p:spPr>
            <a:xfrm>
              <a:off x="2817425" y="1471525"/>
              <a:ext cx="29975" cy="29275"/>
            </a:xfrm>
            <a:custGeom>
              <a:rect b="b" l="l" r="r" t="t"/>
              <a:pathLst>
                <a:path extrusionOk="0" h="1171" w="1199">
                  <a:moveTo>
                    <a:pt x="571" y="1"/>
                  </a:moveTo>
                  <a:cubicBezTo>
                    <a:pt x="257" y="1"/>
                    <a:pt x="0" y="229"/>
                    <a:pt x="0" y="571"/>
                  </a:cubicBezTo>
                  <a:cubicBezTo>
                    <a:pt x="0" y="885"/>
                    <a:pt x="257" y="1170"/>
                    <a:pt x="571" y="1170"/>
                  </a:cubicBezTo>
                  <a:cubicBezTo>
                    <a:pt x="885" y="1170"/>
                    <a:pt x="1142" y="914"/>
                    <a:pt x="1142" y="571"/>
                  </a:cubicBezTo>
                  <a:cubicBezTo>
                    <a:pt x="1199" y="286"/>
                    <a:pt x="913" y="1"/>
                    <a:pt x="57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22"/>
            <p:cNvSpPr/>
            <p:nvPr/>
          </p:nvSpPr>
          <p:spPr>
            <a:xfrm>
              <a:off x="2744675" y="1545000"/>
              <a:ext cx="28550" cy="28550"/>
            </a:xfrm>
            <a:custGeom>
              <a:rect b="b" l="l" r="r" t="t"/>
              <a:pathLst>
                <a:path extrusionOk="0" h="1142" w="1142">
                  <a:moveTo>
                    <a:pt x="571" y="0"/>
                  </a:moveTo>
                  <a:cubicBezTo>
                    <a:pt x="257" y="0"/>
                    <a:pt x="0" y="257"/>
                    <a:pt x="0" y="571"/>
                  </a:cubicBezTo>
                  <a:cubicBezTo>
                    <a:pt x="0" y="913"/>
                    <a:pt x="228" y="1142"/>
                    <a:pt x="571" y="1142"/>
                  </a:cubicBezTo>
                  <a:cubicBezTo>
                    <a:pt x="885" y="1142"/>
                    <a:pt x="1141" y="885"/>
                    <a:pt x="1141" y="571"/>
                  </a:cubicBezTo>
                  <a:cubicBezTo>
                    <a:pt x="1141" y="257"/>
                    <a:pt x="885" y="0"/>
                    <a:pt x="57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22"/>
            <p:cNvSpPr/>
            <p:nvPr/>
          </p:nvSpPr>
          <p:spPr>
            <a:xfrm>
              <a:off x="2891600" y="1545000"/>
              <a:ext cx="28575" cy="28550"/>
            </a:xfrm>
            <a:custGeom>
              <a:rect b="b" l="l" r="r" t="t"/>
              <a:pathLst>
                <a:path extrusionOk="0" h="1142" w="1143">
                  <a:moveTo>
                    <a:pt x="571" y="0"/>
                  </a:moveTo>
                  <a:cubicBezTo>
                    <a:pt x="258" y="0"/>
                    <a:pt x="1" y="257"/>
                    <a:pt x="1" y="571"/>
                  </a:cubicBezTo>
                  <a:cubicBezTo>
                    <a:pt x="1" y="913"/>
                    <a:pt x="258" y="1142"/>
                    <a:pt x="571" y="1142"/>
                  </a:cubicBezTo>
                  <a:cubicBezTo>
                    <a:pt x="885" y="1142"/>
                    <a:pt x="1142" y="885"/>
                    <a:pt x="1142" y="571"/>
                  </a:cubicBezTo>
                  <a:cubicBezTo>
                    <a:pt x="1142" y="257"/>
                    <a:pt x="885" y="0"/>
                    <a:pt x="57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22"/>
            <p:cNvSpPr/>
            <p:nvPr/>
          </p:nvSpPr>
          <p:spPr>
            <a:xfrm>
              <a:off x="2744675" y="1398050"/>
              <a:ext cx="28550" cy="28550"/>
            </a:xfrm>
            <a:custGeom>
              <a:rect b="b" l="l" r="r" t="t"/>
              <a:pathLst>
                <a:path extrusionOk="0" h="1142" w="1142">
                  <a:moveTo>
                    <a:pt x="571" y="1"/>
                  </a:moveTo>
                  <a:cubicBezTo>
                    <a:pt x="257" y="1"/>
                    <a:pt x="0" y="258"/>
                    <a:pt x="0" y="571"/>
                  </a:cubicBezTo>
                  <a:cubicBezTo>
                    <a:pt x="0" y="885"/>
                    <a:pt x="228" y="1142"/>
                    <a:pt x="571" y="1142"/>
                  </a:cubicBezTo>
                  <a:cubicBezTo>
                    <a:pt x="885" y="1142"/>
                    <a:pt x="1141" y="885"/>
                    <a:pt x="1141" y="571"/>
                  </a:cubicBezTo>
                  <a:cubicBezTo>
                    <a:pt x="1141" y="258"/>
                    <a:pt x="885" y="1"/>
                    <a:pt x="57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22"/>
            <p:cNvSpPr/>
            <p:nvPr/>
          </p:nvSpPr>
          <p:spPr>
            <a:xfrm>
              <a:off x="2891600" y="1398050"/>
              <a:ext cx="28575" cy="28550"/>
            </a:xfrm>
            <a:custGeom>
              <a:rect b="b" l="l" r="r" t="t"/>
              <a:pathLst>
                <a:path extrusionOk="0" h="1142" w="1143">
                  <a:moveTo>
                    <a:pt x="571" y="1"/>
                  </a:moveTo>
                  <a:cubicBezTo>
                    <a:pt x="258" y="1"/>
                    <a:pt x="1" y="258"/>
                    <a:pt x="1" y="571"/>
                  </a:cubicBezTo>
                  <a:cubicBezTo>
                    <a:pt x="1" y="885"/>
                    <a:pt x="258" y="1142"/>
                    <a:pt x="571" y="1142"/>
                  </a:cubicBezTo>
                  <a:cubicBezTo>
                    <a:pt x="885" y="1142"/>
                    <a:pt x="1142" y="885"/>
                    <a:pt x="1142" y="571"/>
                  </a:cubicBezTo>
                  <a:cubicBezTo>
                    <a:pt x="1142" y="258"/>
                    <a:pt x="885" y="1"/>
                    <a:pt x="57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22"/>
            <p:cNvSpPr/>
            <p:nvPr/>
          </p:nvSpPr>
          <p:spPr>
            <a:xfrm>
              <a:off x="2670475" y="1618475"/>
              <a:ext cx="29275" cy="28550"/>
            </a:xfrm>
            <a:custGeom>
              <a:rect b="b" l="l" r="r" t="t"/>
              <a:pathLst>
                <a:path extrusionOk="0" h="1142" w="1171">
                  <a:moveTo>
                    <a:pt x="571" y="0"/>
                  </a:moveTo>
                  <a:cubicBezTo>
                    <a:pt x="258" y="0"/>
                    <a:pt x="1" y="257"/>
                    <a:pt x="1" y="571"/>
                  </a:cubicBezTo>
                  <a:cubicBezTo>
                    <a:pt x="1" y="628"/>
                    <a:pt x="1" y="713"/>
                    <a:pt x="29" y="771"/>
                  </a:cubicBezTo>
                  <a:cubicBezTo>
                    <a:pt x="143" y="999"/>
                    <a:pt x="315" y="1141"/>
                    <a:pt x="571" y="1141"/>
                  </a:cubicBezTo>
                  <a:cubicBezTo>
                    <a:pt x="828" y="1141"/>
                    <a:pt x="1028" y="999"/>
                    <a:pt x="1114" y="771"/>
                  </a:cubicBezTo>
                  <a:cubicBezTo>
                    <a:pt x="1142" y="713"/>
                    <a:pt x="1142" y="628"/>
                    <a:pt x="1142" y="571"/>
                  </a:cubicBezTo>
                  <a:cubicBezTo>
                    <a:pt x="1171" y="285"/>
                    <a:pt x="914" y="0"/>
                    <a:pt x="57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22"/>
            <p:cNvSpPr/>
            <p:nvPr/>
          </p:nvSpPr>
          <p:spPr>
            <a:xfrm>
              <a:off x="2670475" y="1471525"/>
              <a:ext cx="29275" cy="29275"/>
            </a:xfrm>
            <a:custGeom>
              <a:rect b="b" l="l" r="r" t="t"/>
              <a:pathLst>
                <a:path extrusionOk="0" h="1171" w="1171">
                  <a:moveTo>
                    <a:pt x="571" y="1"/>
                  </a:moveTo>
                  <a:cubicBezTo>
                    <a:pt x="258" y="1"/>
                    <a:pt x="1" y="229"/>
                    <a:pt x="1" y="571"/>
                  </a:cubicBezTo>
                  <a:cubicBezTo>
                    <a:pt x="1" y="885"/>
                    <a:pt x="258" y="1170"/>
                    <a:pt x="571" y="1170"/>
                  </a:cubicBezTo>
                  <a:cubicBezTo>
                    <a:pt x="885" y="1170"/>
                    <a:pt x="1142" y="914"/>
                    <a:pt x="1142" y="571"/>
                  </a:cubicBezTo>
                  <a:cubicBezTo>
                    <a:pt x="1171" y="286"/>
                    <a:pt x="914" y="1"/>
                    <a:pt x="57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22"/>
            <p:cNvSpPr/>
            <p:nvPr/>
          </p:nvSpPr>
          <p:spPr>
            <a:xfrm>
              <a:off x="2744675" y="1692650"/>
              <a:ext cx="28550" cy="27850"/>
            </a:xfrm>
            <a:custGeom>
              <a:rect b="b" l="l" r="r" t="t"/>
              <a:pathLst>
                <a:path extrusionOk="0" h="1114" w="1142">
                  <a:moveTo>
                    <a:pt x="571" y="0"/>
                  </a:moveTo>
                  <a:cubicBezTo>
                    <a:pt x="257" y="0"/>
                    <a:pt x="0" y="229"/>
                    <a:pt x="0" y="543"/>
                  </a:cubicBezTo>
                  <a:cubicBezTo>
                    <a:pt x="0" y="885"/>
                    <a:pt x="228" y="1113"/>
                    <a:pt x="571" y="1113"/>
                  </a:cubicBezTo>
                  <a:cubicBezTo>
                    <a:pt x="885" y="1113"/>
                    <a:pt x="1141" y="885"/>
                    <a:pt x="1141" y="543"/>
                  </a:cubicBezTo>
                  <a:cubicBezTo>
                    <a:pt x="1141" y="229"/>
                    <a:pt x="885" y="0"/>
                    <a:pt x="57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22"/>
            <p:cNvSpPr/>
            <p:nvPr/>
          </p:nvSpPr>
          <p:spPr>
            <a:xfrm>
              <a:off x="2891600" y="1692650"/>
              <a:ext cx="28575" cy="27850"/>
            </a:xfrm>
            <a:custGeom>
              <a:rect b="b" l="l" r="r" t="t"/>
              <a:pathLst>
                <a:path extrusionOk="0" h="1114" w="1143">
                  <a:moveTo>
                    <a:pt x="571" y="0"/>
                  </a:moveTo>
                  <a:cubicBezTo>
                    <a:pt x="258" y="0"/>
                    <a:pt x="1" y="229"/>
                    <a:pt x="1" y="543"/>
                  </a:cubicBezTo>
                  <a:cubicBezTo>
                    <a:pt x="1" y="885"/>
                    <a:pt x="258" y="1113"/>
                    <a:pt x="571" y="1113"/>
                  </a:cubicBezTo>
                  <a:cubicBezTo>
                    <a:pt x="885" y="1113"/>
                    <a:pt x="1142" y="885"/>
                    <a:pt x="1142" y="543"/>
                  </a:cubicBezTo>
                  <a:cubicBezTo>
                    <a:pt x="1142" y="229"/>
                    <a:pt x="885" y="0"/>
                    <a:pt x="57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22"/>
            <p:cNvSpPr/>
            <p:nvPr/>
          </p:nvSpPr>
          <p:spPr>
            <a:xfrm>
              <a:off x="2524250" y="1618475"/>
              <a:ext cx="28550" cy="28550"/>
            </a:xfrm>
            <a:custGeom>
              <a:rect b="b" l="l" r="r" t="t"/>
              <a:pathLst>
                <a:path extrusionOk="0" h="1142" w="1142">
                  <a:moveTo>
                    <a:pt x="571" y="0"/>
                  </a:moveTo>
                  <a:cubicBezTo>
                    <a:pt x="258" y="0"/>
                    <a:pt x="1" y="257"/>
                    <a:pt x="1" y="571"/>
                  </a:cubicBezTo>
                  <a:cubicBezTo>
                    <a:pt x="1" y="628"/>
                    <a:pt x="1" y="713"/>
                    <a:pt x="29" y="771"/>
                  </a:cubicBezTo>
                  <a:cubicBezTo>
                    <a:pt x="115" y="999"/>
                    <a:pt x="315" y="1141"/>
                    <a:pt x="571" y="1141"/>
                  </a:cubicBezTo>
                  <a:cubicBezTo>
                    <a:pt x="828" y="1141"/>
                    <a:pt x="1028" y="999"/>
                    <a:pt x="1113" y="771"/>
                  </a:cubicBezTo>
                  <a:cubicBezTo>
                    <a:pt x="1142" y="713"/>
                    <a:pt x="1142" y="628"/>
                    <a:pt x="1142" y="571"/>
                  </a:cubicBezTo>
                  <a:cubicBezTo>
                    <a:pt x="1142" y="285"/>
                    <a:pt x="885" y="0"/>
                    <a:pt x="57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22"/>
            <p:cNvSpPr/>
            <p:nvPr/>
          </p:nvSpPr>
          <p:spPr>
            <a:xfrm>
              <a:off x="2524250" y="1471525"/>
              <a:ext cx="28550" cy="29275"/>
            </a:xfrm>
            <a:custGeom>
              <a:rect b="b" l="l" r="r" t="t"/>
              <a:pathLst>
                <a:path extrusionOk="0" h="1171" w="1142">
                  <a:moveTo>
                    <a:pt x="571" y="1"/>
                  </a:moveTo>
                  <a:cubicBezTo>
                    <a:pt x="258" y="1"/>
                    <a:pt x="1" y="229"/>
                    <a:pt x="1" y="571"/>
                  </a:cubicBezTo>
                  <a:cubicBezTo>
                    <a:pt x="1" y="885"/>
                    <a:pt x="258" y="1170"/>
                    <a:pt x="571" y="1170"/>
                  </a:cubicBezTo>
                  <a:cubicBezTo>
                    <a:pt x="885" y="1170"/>
                    <a:pt x="1142" y="914"/>
                    <a:pt x="1142" y="571"/>
                  </a:cubicBezTo>
                  <a:cubicBezTo>
                    <a:pt x="1142" y="286"/>
                    <a:pt x="885" y="1"/>
                    <a:pt x="57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22"/>
            <p:cNvSpPr/>
            <p:nvPr/>
          </p:nvSpPr>
          <p:spPr>
            <a:xfrm>
              <a:off x="2450075" y="1545000"/>
              <a:ext cx="29975" cy="28550"/>
            </a:xfrm>
            <a:custGeom>
              <a:rect b="b" l="l" r="r" t="t"/>
              <a:pathLst>
                <a:path extrusionOk="0" h="1142" w="1199">
                  <a:moveTo>
                    <a:pt x="571" y="0"/>
                  </a:moveTo>
                  <a:cubicBezTo>
                    <a:pt x="257" y="0"/>
                    <a:pt x="0" y="257"/>
                    <a:pt x="0" y="571"/>
                  </a:cubicBezTo>
                  <a:cubicBezTo>
                    <a:pt x="0" y="913"/>
                    <a:pt x="257" y="1142"/>
                    <a:pt x="571" y="1142"/>
                  </a:cubicBezTo>
                  <a:cubicBezTo>
                    <a:pt x="913" y="1142"/>
                    <a:pt x="1142" y="885"/>
                    <a:pt x="1142" y="571"/>
                  </a:cubicBezTo>
                  <a:cubicBezTo>
                    <a:pt x="1199" y="257"/>
                    <a:pt x="913" y="0"/>
                    <a:pt x="57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22"/>
            <p:cNvSpPr/>
            <p:nvPr/>
          </p:nvSpPr>
          <p:spPr>
            <a:xfrm>
              <a:off x="2597000" y="1545000"/>
              <a:ext cx="30000" cy="28550"/>
            </a:xfrm>
            <a:custGeom>
              <a:rect b="b" l="l" r="r" t="t"/>
              <a:pathLst>
                <a:path extrusionOk="0" h="1142" w="1200">
                  <a:moveTo>
                    <a:pt x="600" y="0"/>
                  </a:moveTo>
                  <a:cubicBezTo>
                    <a:pt x="258" y="0"/>
                    <a:pt x="1" y="257"/>
                    <a:pt x="1" y="571"/>
                  </a:cubicBezTo>
                  <a:cubicBezTo>
                    <a:pt x="1" y="913"/>
                    <a:pt x="258" y="1142"/>
                    <a:pt x="600" y="1142"/>
                  </a:cubicBezTo>
                  <a:cubicBezTo>
                    <a:pt x="914" y="1142"/>
                    <a:pt x="1171" y="885"/>
                    <a:pt x="1171" y="571"/>
                  </a:cubicBezTo>
                  <a:cubicBezTo>
                    <a:pt x="1199" y="257"/>
                    <a:pt x="914" y="0"/>
                    <a:pt x="60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22"/>
            <p:cNvSpPr/>
            <p:nvPr/>
          </p:nvSpPr>
          <p:spPr>
            <a:xfrm>
              <a:off x="2450075" y="1398050"/>
              <a:ext cx="29975" cy="28550"/>
            </a:xfrm>
            <a:custGeom>
              <a:rect b="b" l="l" r="r" t="t"/>
              <a:pathLst>
                <a:path extrusionOk="0" h="1142" w="1199">
                  <a:moveTo>
                    <a:pt x="571" y="1"/>
                  </a:moveTo>
                  <a:cubicBezTo>
                    <a:pt x="257" y="1"/>
                    <a:pt x="0" y="258"/>
                    <a:pt x="0" y="571"/>
                  </a:cubicBezTo>
                  <a:cubicBezTo>
                    <a:pt x="0" y="885"/>
                    <a:pt x="257" y="1142"/>
                    <a:pt x="571" y="1142"/>
                  </a:cubicBezTo>
                  <a:cubicBezTo>
                    <a:pt x="913" y="1142"/>
                    <a:pt x="1142" y="885"/>
                    <a:pt x="1142" y="571"/>
                  </a:cubicBezTo>
                  <a:cubicBezTo>
                    <a:pt x="1199" y="258"/>
                    <a:pt x="913" y="1"/>
                    <a:pt x="57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22"/>
            <p:cNvSpPr/>
            <p:nvPr/>
          </p:nvSpPr>
          <p:spPr>
            <a:xfrm>
              <a:off x="2597000" y="1398050"/>
              <a:ext cx="30000" cy="28550"/>
            </a:xfrm>
            <a:custGeom>
              <a:rect b="b" l="l" r="r" t="t"/>
              <a:pathLst>
                <a:path extrusionOk="0" h="1142" w="1200">
                  <a:moveTo>
                    <a:pt x="600" y="1"/>
                  </a:moveTo>
                  <a:cubicBezTo>
                    <a:pt x="258" y="1"/>
                    <a:pt x="1" y="258"/>
                    <a:pt x="1" y="571"/>
                  </a:cubicBezTo>
                  <a:cubicBezTo>
                    <a:pt x="1" y="885"/>
                    <a:pt x="258" y="1142"/>
                    <a:pt x="600" y="1142"/>
                  </a:cubicBezTo>
                  <a:cubicBezTo>
                    <a:pt x="914" y="1142"/>
                    <a:pt x="1171" y="885"/>
                    <a:pt x="1171" y="571"/>
                  </a:cubicBezTo>
                  <a:cubicBezTo>
                    <a:pt x="1199" y="258"/>
                    <a:pt x="914" y="1"/>
                    <a:pt x="60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22"/>
            <p:cNvSpPr/>
            <p:nvPr/>
          </p:nvSpPr>
          <p:spPr>
            <a:xfrm>
              <a:off x="2377325" y="1618475"/>
              <a:ext cx="28550" cy="28550"/>
            </a:xfrm>
            <a:custGeom>
              <a:rect b="b" l="l" r="r" t="t"/>
              <a:pathLst>
                <a:path extrusionOk="0" h="1142" w="1142">
                  <a:moveTo>
                    <a:pt x="571" y="0"/>
                  </a:moveTo>
                  <a:cubicBezTo>
                    <a:pt x="257" y="0"/>
                    <a:pt x="0" y="257"/>
                    <a:pt x="0" y="571"/>
                  </a:cubicBezTo>
                  <a:cubicBezTo>
                    <a:pt x="0" y="628"/>
                    <a:pt x="0" y="713"/>
                    <a:pt x="29" y="771"/>
                  </a:cubicBezTo>
                  <a:cubicBezTo>
                    <a:pt x="143" y="999"/>
                    <a:pt x="314" y="1141"/>
                    <a:pt x="571" y="1141"/>
                  </a:cubicBezTo>
                  <a:cubicBezTo>
                    <a:pt x="828" y="1141"/>
                    <a:pt x="1027" y="999"/>
                    <a:pt x="1113" y="771"/>
                  </a:cubicBezTo>
                  <a:cubicBezTo>
                    <a:pt x="1141" y="713"/>
                    <a:pt x="1141" y="628"/>
                    <a:pt x="1141" y="571"/>
                  </a:cubicBezTo>
                  <a:cubicBezTo>
                    <a:pt x="1141" y="285"/>
                    <a:pt x="885" y="0"/>
                    <a:pt x="57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22"/>
            <p:cNvSpPr/>
            <p:nvPr/>
          </p:nvSpPr>
          <p:spPr>
            <a:xfrm>
              <a:off x="2377325" y="1471525"/>
              <a:ext cx="28550" cy="29275"/>
            </a:xfrm>
            <a:custGeom>
              <a:rect b="b" l="l" r="r" t="t"/>
              <a:pathLst>
                <a:path extrusionOk="0" h="1171" w="1142">
                  <a:moveTo>
                    <a:pt x="571" y="1"/>
                  </a:moveTo>
                  <a:cubicBezTo>
                    <a:pt x="257" y="1"/>
                    <a:pt x="0" y="229"/>
                    <a:pt x="0" y="571"/>
                  </a:cubicBezTo>
                  <a:cubicBezTo>
                    <a:pt x="0" y="885"/>
                    <a:pt x="257" y="1170"/>
                    <a:pt x="571" y="1170"/>
                  </a:cubicBezTo>
                  <a:cubicBezTo>
                    <a:pt x="885" y="1170"/>
                    <a:pt x="1141" y="914"/>
                    <a:pt x="1141" y="571"/>
                  </a:cubicBezTo>
                  <a:cubicBezTo>
                    <a:pt x="1141" y="286"/>
                    <a:pt x="885" y="1"/>
                    <a:pt x="57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22"/>
            <p:cNvSpPr/>
            <p:nvPr/>
          </p:nvSpPr>
          <p:spPr>
            <a:xfrm>
              <a:off x="2450075" y="1692650"/>
              <a:ext cx="29975" cy="27850"/>
            </a:xfrm>
            <a:custGeom>
              <a:rect b="b" l="l" r="r" t="t"/>
              <a:pathLst>
                <a:path extrusionOk="0" h="1114" w="1199">
                  <a:moveTo>
                    <a:pt x="571" y="0"/>
                  </a:moveTo>
                  <a:cubicBezTo>
                    <a:pt x="257" y="0"/>
                    <a:pt x="0" y="229"/>
                    <a:pt x="0" y="543"/>
                  </a:cubicBezTo>
                  <a:cubicBezTo>
                    <a:pt x="0" y="885"/>
                    <a:pt x="257" y="1113"/>
                    <a:pt x="571" y="1113"/>
                  </a:cubicBezTo>
                  <a:cubicBezTo>
                    <a:pt x="913" y="1113"/>
                    <a:pt x="1142" y="885"/>
                    <a:pt x="1142" y="543"/>
                  </a:cubicBezTo>
                  <a:cubicBezTo>
                    <a:pt x="1199" y="229"/>
                    <a:pt x="913" y="0"/>
                    <a:pt x="57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22"/>
            <p:cNvSpPr/>
            <p:nvPr/>
          </p:nvSpPr>
          <p:spPr>
            <a:xfrm>
              <a:off x="2597000" y="1692650"/>
              <a:ext cx="30000" cy="27850"/>
            </a:xfrm>
            <a:custGeom>
              <a:rect b="b" l="l" r="r" t="t"/>
              <a:pathLst>
                <a:path extrusionOk="0" h="1114" w="1200">
                  <a:moveTo>
                    <a:pt x="600" y="0"/>
                  </a:moveTo>
                  <a:cubicBezTo>
                    <a:pt x="258" y="0"/>
                    <a:pt x="1" y="229"/>
                    <a:pt x="1" y="543"/>
                  </a:cubicBezTo>
                  <a:cubicBezTo>
                    <a:pt x="1" y="885"/>
                    <a:pt x="258" y="1113"/>
                    <a:pt x="600" y="1113"/>
                  </a:cubicBezTo>
                  <a:cubicBezTo>
                    <a:pt x="914" y="1113"/>
                    <a:pt x="1171" y="885"/>
                    <a:pt x="1171" y="543"/>
                  </a:cubicBezTo>
                  <a:cubicBezTo>
                    <a:pt x="1199" y="229"/>
                    <a:pt x="914" y="0"/>
                    <a:pt x="60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22"/>
            <p:cNvSpPr/>
            <p:nvPr/>
          </p:nvSpPr>
          <p:spPr>
            <a:xfrm>
              <a:off x="2230375" y="1618475"/>
              <a:ext cx="29275" cy="28550"/>
            </a:xfrm>
            <a:custGeom>
              <a:rect b="b" l="l" r="r" t="t"/>
              <a:pathLst>
                <a:path extrusionOk="0" h="1142" w="1171">
                  <a:moveTo>
                    <a:pt x="571" y="0"/>
                  </a:moveTo>
                  <a:cubicBezTo>
                    <a:pt x="229" y="0"/>
                    <a:pt x="0" y="257"/>
                    <a:pt x="0" y="571"/>
                  </a:cubicBezTo>
                  <a:cubicBezTo>
                    <a:pt x="0" y="628"/>
                    <a:pt x="0" y="713"/>
                    <a:pt x="29" y="771"/>
                  </a:cubicBezTo>
                  <a:cubicBezTo>
                    <a:pt x="86" y="999"/>
                    <a:pt x="314" y="1141"/>
                    <a:pt x="571" y="1141"/>
                  </a:cubicBezTo>
                  <a:cubicBezTo>
                    <a:pt x="799" y="1141"/>
                    <a:pt x="1028" y="999"/>
                    <a:pt x="1085" y="771"/>
                  </a:cubicBezTo>
                  <a:cubicBezTo>
                    <a:pt x="1142" y="713"/>
                    <a:pt x="1142" y="628"/>
                    <a:pt x="1142" y="571"/>
                  </a:cubicBezTo>
                  <a:cubicBezTo>
                    <a:pt x="1170" y="285"/>
                    <a:pt x="885" y="0"/>
                    <a:pt x="57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22"/>
            <p:cNvSpPr/>
            <p:nvPr/>
          </p:nvSpPr>
          <p:spPr>
            <a:xfrm>
              <a:off x="2230375" y="1471525"/>
              <a:ext cx="29275" cy="29275"/>
            </a:xfrm>
            <a:custGeom>
              <a:rect b="b" l="l" r="r" t="t"/>
              <a:pathLst>
                <a:path extrusionOk="0" h="1171" w="1171">
                  <a:moveTo>
                    <a:pt x="571" y="1"/>
                  </a:moveTo>
                  <a:cubicBezTo>
                    <a:pt x="229" y="1"/>
                    <a:pt x="0" y="229"/>
                    <a:pt x="0" y="571"/>
                  </a:cubicBezTo>
                  <a:cubicBezTo>
                    <a:pt x="0" y="885"/>
                    <a:pt x="229" y="1170"/>
                    <a:pt x="571" y="1170"/>
                  </a:cubicBezTo>
                  <a:cubicBezTo>
                    <a:pt x="885" y="1170"/>
                    <a:pt x="1142" y="914"/>
                    <a:pt x="1142" y="571"/>
                  </a:cubicBezTo>
                  <a:cubicBezTo>
                    <a:pt x="1170" y="286"/>
                    <a:pt x="885" y="1"/>
                    <a:pt x="57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22"/>
            <p:cNvSpPr/>
            <p:nvPr/>
          </p:nvSpPr>
          <p:spPr>
            <a:xfrm>
              <a:off x="2156900" y="1545000"/>
              <a:ext cx="28550" cy="28550"/>
            </a:xfrm>
            <a:custGeom>
              <a:rect b="b" l="l" r="r" t="t"/>
              <a:pathLst>
                <a:path extrusionOk="0" h="1142" w="1142">
                  <a:moveTo>
                    <a:pt x="571" y="0"/>
                  </a:moveTo>
                  <a:cubicBezTo>
                    <a:pt x="257" y="0"/>
                    <a:pt x="1" y="257"/>
                    <a:pt x="1" y="571"/>
                  </a:cubicBezTo>
                  <a:cubicBezTo>
                    <a:pt x="1" y="913"/>
                    <a:pt x="257" y="1142"/>
                    <a:pt x="571" y="1142"/>
                  </a:cubicBezTo>
                  <a:cubicBezTo>
                    <a:pt x="885" y="1142"/>
                    <a:pt x="1142" y="885"/>
                    <a:pt x="1142" y="571"/>
                  </a:cubicBezTo>
                  <a:cubicBezTo>
                    <a:pt x="1142" y="257"/>
                    <a:pt x="885" y="0"/>
                    <a:pt x="57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22"/>
            <p:cNvSpPr/>
            <p:nvPr/>
          </p:nvSpPr>
          <p:spPr>
            <a:xfrm>
              <a:off x="2303125" y="1545000"/>
              <a:ext cx="29275" cy="28550"/>
            </a:xfrm>
            <a:custGeom>
              <a:rect b="b" l="l" r="r" t="t"/>
              <a:pathLst>
                <a:path extrusionOk="0" h="1142" w="1171">
                  <a:moveTo>
                    <a:pt x="571" y="0"/>
                  </a:moveTo>
                  <a:cubicBezTo>
                    <a:pt x="258" y="0"/>
                    <a:pt x="1" y="257"/>
                    <a:pt x="1" y="571"/>
                  </a:cubicBezTo>
                  <a:cubicBezTo>
                    <a:pt x="1" y="913"/>
                    <a:pt x="258" y="1142"/>
                    <a:pt x="571" y="1142"/>
                  </a:cubicBezTo>
                  <a:cubicBezTo>
                    <a:pt x="885" y="1142"/>
                    <a:pt x="1142" y="885"/>
                    <a:pt x="1142" y="571"/>
                  </a:cubicBezTo>
                  <a:cubicBezTo>
                    <a:pt x="1171" y="257"/>
                    <a:pt x="942" y="0"/>
                    <a:pt x="57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22"/>
            <p:cNvSpPr/>
            <p:nvPr/>
          </p:nvSpPr>
          <p:spPr>
            <a:xfrm>
              <a:off x="2156900" y="1398050"/>
              <a:ext cx="28550" cy="28550"/>
            </a:xfrm>
            <a:custGeom>
              <a:rect b="b" l="l" r="r" t="t"/>
              <a:pathLst>
                <a:path extrusionOk="0" h="1142" w="1142">
                  <a:moveTo>
                    <a:pt x="571" y="1"/>
                  </a:moveTo>
                  <a:cubicBezTo>
                    <a:pt x="257" y="1"/>
                    <a:pt x="1" y="258"/>
                    <a:pt x="1" y="571"/>
                  </a:cubicBezTo>
                  <a:cubicBezTo>
                    <a:pt x="1" y="885"/>
                    <a:pt x="257" y="1142"/>
                    <a:pt x="571" y="1142"/>
                  </a:cubicBezTo>
                  <a:cubicBezTo>
                    <a:pt x="885" y="1142"/>
                    <a:pt x="1142" y="885"/>
                    <a:pt x="1142" y="571"/>
                  </a:cubicBezTo>
                  <a:cubicBezTo>
                    <a:pt x="1142" y="258"/>
                    <a:pt x="885" y="1"/>
                    <a:pt x="57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22"/>
            <p:cNvSpPr/>
            <p:nvPr/>
          </p:nvSpPr>
          <p:spPr>
            <a:xfrm>
              <a:off x="2303125" y="1398050"/>
              <a:ext cx="29275" cy="28550"/>
            </a:xfrm>
            <a:custGeom>
              <a:rect b="b" l="l" r="r" t="t"/>
              <a:pathLst>
                <a:path extrusionOk="0" h="1142" w="1171">
                  <a:moveTo>
                    <a:pt x="571" y="1"/>
                  </a:moveTo>
                  <a:cubicBezTo>
                    <a:pt x="258" y="1"/>
                    <a:pt x="1" y="258"/>
                    <a:pt x="1" y="571"/>
                  </a:cubicBezTo>
                  <a:cubicBezTo>
                    <a:pt x="1" y="885"/>
                    <a:pt x="258" y="1142"/>
                    <a:pt x="571" y="1142"/>
                  </a:cubicBezTo>
                  <a:cubicBezTo>
                    <a:pt x="885" y="1142"/>
                    <a:pt x="1142" y="885"/>
                    <a:pt x="1142" y="571"/>
                  </a:cubicBezTo>
                  <a:cubicBezTo>
                    <a:pt x="1171" y="258"/>
                    <a:pt x="942" y="1"/>
                    <a:pt x="57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22"/>
            <p:cNvSpPr/>
            <p:nvPr/>
          </p:nvSpPr>
          <p:spPr>
            <a:xfrm>
              <a:off x="2156900" y="1692650"/>
              <a:ext cx="28550" cy="27850"/>
            </a:xfrm>
            <a:custGeom>
              <a:rect b="b" l="l" r="r" t="t"/>
              <a:pathLst>
                <a:path extrusionOk="0" h="1114" w="1142">
                  <a:moveTo>
                    <a:pt x="571" y="0"/>
                  </a:moveTo>
                  <a:cubicBezTo>
                    <a:pt x="257" y="0"/>
                    <a:pt x="1" y="229"/>
                    <a:pt x="1" y="543"/>
                  </a:cubicBezTo>
                  <a:cubicBezTo>
                    <a:pt x="1" y="885"/>
                    <a:pt x="257" y="1113"/>
                    <a:pt x="571" y="1113"/>
                  </a:cubicBezTo>
                  <a:cubicBezTo>
                    <a:pt x="885" y="1113"/>
                    <a:pt x="1142" y="885"/>
                    <a:pt x="1142" y="543"/>
                  </a:cubicBezTo>
                  <a:cubicBezTo>
                    <a:pt x="1142" y="229"/>
                    <a:pt x="885" y="0"/>
                    <a:pt x="57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22"/>
            <p:cNvSpPr/>
            <p:nvPr/>
          </p:nvSpPr>
          <p:spPr>
            <a:xfrm>
              <a:off x="2303125" y="1692650"/>
              <a:ext cx="29275" cy="27850"/>
            </a:xfrm>
            <a:custGeom>
              <a:rect b="b" l="l" r="r" t="t"/>
              <a:pathLst>
                <a:path extrusionOk="0" h="1114" w="1171">
                  <a:moveTo>
                    <a:pt x="571" y="0"/>
                  </a:moveTo>
                  <a:cubicBezTo>
                    <a:pt x="258" y="0"/>
                    <a:pt x="1" y="229"/>
                    <a:pt x="1" y="543"/>
                  </a:cubicBezTo>
                  <a:cubicBezTo>
                    <a:pt x="1" y="885"/>
                    <a:pt x="258" y="1113"/>
                    <a:pt x="571" y="1113"/>
                  </a:cubicBezTo>
                  <a:cubicBezTo>
                    <a:pt x="885" y="1113"/>
                    <a:pt x="1142" y="885"/>
                    <a:pt x="1142" y="543"/>
                  </a:cubicBezTo>
                  <a:cubicBezTo>
                    <a:pt x="1171" y="229"/>
                    <a:pt x="942" y="0"/>
                    <a:pt x="57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1" name="Google Shape;681;p22"/>
          <p:cNvGrpSpPr/>
          <p:nvPr/>
        </p:nvGrpSpPr>
        <p:grpSpPr>
          <a:xfrm>
            <a:off x="1429353" y="4357037"/>
            <a:ext cx="521493" cy="96586"/>
            <a:chOff x="4342567" y="4452512"/>
            <a:chExt cx="521493" cy="96586"/>
          </a:xfrm>
        </p:grpSpPr>
        <p:sp>
          <p:nvSpPr>
            <p:cNvPr id="682" name="Google Shape;682;p22"/>
            <p:cNvSpPr/>
            <p:nvPr/>
          </p:nvSpPr>
          <p:spPr>
            <a:xfrm>
              <a:off x="4764915" y="4452512"/>
              <a:ext cx="99145" cy="96586"/>
            </a:xfrm>
            <a:custGeom>
              <a:rect b="b" l="l" r="r" t="t"/>
              <a:pathLst>
                <a:path extrusionOk="0" h="1057" w="1085">
                  <a:moveTo>
                    <a:pt x="543" y="1"/>
                  </a:moveTo>
                  <a:cubicBezTo>
                    <a:pt x="229" y="1"/>
                    <a:pt x="1" y="229"/>
                    <a:pt x="1" y="514"/>
                  </a:cubicBezTo>
                  <a:cubicBezTo>
                    <a:pt x="1" y="828"/>
                    <a:pt x="229" y="1056"/>
                    <a:pt x="543" y="1056"/>
                  </a:cubicBezTo>
                  <a:cubicBezTo>
                    <a:pt x="828" y="1056"/>
                    <a:pt x="1085" y="828"/>
                    <a:pt x="1085" y="514"/>
                  </a:cubicBezTo>
                  <a:cubicBezTo>
                    <a:pt x="1085" y="229"/>
                    <a:pt x="828" y="1"/>
                    <a:pt x="54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22"/>
            <p:cNvSpPr/>
            <p:nvPr/>
          </p:nvSpPr>
          <p:spPr>
            <a:xfrm>
              <a:off x="4553741" y="4452512"/>
              <a:ext cx="96586" cy="96586"/>
            </a:xfrm>
            <a:custGeom>
              <a:rect b="b" l="l" r="r" t="t"/>
              <a:pathLst>
                <a:path extrusionOk="0" h="1057" w="1057">
                  <a:moveTo>
                    <a:pt x="543" y="1"/>
                  </a:moveTo>
                  <a:cubicBezTo>
                    <a:pt x="229" y="1"/>
                    <a:pt x="0" y="229"/>
                    <a:pt x="0" y="514"/>
                  </a:cubicBezTo>
                  <a:cubicBezTo>
                    <a:pt x="0" y="828"/>
                    <a:pt x="229" y="1056"/>
                    <a:pt x="543" y="1056"/>
                  </a:cubicBezTo>
                  <a:cubicBezTo>
                    <a:pt x="828" y="1056"/>
                    <a:pt x="1056" y="828"/>
                    <a:pt x="1056" y="514"/>
                  </a:cubicBezTo>
                  <a:cubicBezTo>
                    <a:pt x="1056" y="229"/>
                    <a:pt x="828" y="1"/>
                    <a:pt x="54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22"/>
            <p:cNvSpPr/>
            <p:nvPr/>
          </p:nvSpPr>
          <p:spPr>
            <a:xfrm>
              <a:off x="4342567" y="4452512"/>
              <a:ext cx="96586" cy="96586"/>
            </a:xfrm>
            <a:custGeom>
              <a:rect b="b" l="l" r="r" t="t"/>
              <a:pathLst>
                <a:path extrusionOk="0" h="1057" w="1057">
                  <a:moveTo>
                    <a:pt x="514" y="1"/>
                  </a:moveTo>
                  <a:cubicBezTo>
                    <a:pt x="229" y="1"/>
                    <a:pt x="0" y="229"/>
                    <a:pt x="0" y="514"/>
                  </a:cubicBezTo>
                  <a:cubicBezTo>
                    <a:pt x="0" y="828"/>
                    <a:pt x="229" y="1056"/>
                    <a:pt x="514" y="1056"/>
                  </a:cubicBezTo>
                  <a:cubicBezTo>
                    <a:pt x="828" y="1056"/>
                    <a:pt x="1056" y="828"/>
                    <a:pt x="1056" y="514"/>
                  </a:cubicBezTo>
                  <a:cubicBezTo>
                    <a:pt x="1056" y="229"/>
                    <a:pt x="828" y="1"/>
                    <a:pt x="51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CUSTOM_14">
    <p:spTree>
      <p:nvGrpSpPr>
        <p:cNvPr id="685" name="Shape 685"/>
        <p:cNvGrpSpPr/>
        <p:nvPr/>
      </p:nvGrpSpPr>
      <p:grpSpPr>
        <a:xfrm>
          <a:off x="0" y="0"/>
          <a:ext cx="0" cy="0"/>
          <a:chOff x="0" y="0"/>
          <a:chExt cx="0" cy="0"/>
        </a:xfrm>
      </p:grpSpPr>
      <p:grpSp>
        <p:nvGrpSpPr>
          <p:cNvPr id="686" name="Google Shape;686;p23"/>
          <p:cNvGrpSpPr/>
          <p:nvPr/>
        </p:nvGrpSpPr>
        <p:grpSpPr>
          <a:xfrm rot="7842733">
            <a:off x="-531452" y="1561511"/>
            <a:ext cx="2105252" cy="2105252"/>
            <a:chOff x="8125275" y="2967225"/>
            <a:chExt cx="1366476" cy="1366476"/>
          </a:xfrm>
        </p:grpSpPr>
        <p:sp>
          <p:nvSpPr>
            <p:cNvPr id="687" name="Google Shape;687;p23"/>
            <p:cNvSpPr/>
            <p:nvPr/>
          </p:nvSpPr>
          <p:spPr>
            <a:xfrm>
              <a:off x="8180983" y="3100078"/>
              <a:ext cx="1255063" cy="1100827"/>
            </a:xfrm>
            <a:custGeom>
              <a:rect b="b" l="l" r="r" t="t"/>
              <a:pathLst>
                <a:path extrusionOk="0" h="20848" w="23769">
                  <a:moveTo>
                    <a:pt x="11868" y="195"/>
                  </a:moveTo>
                  <a:cubicBezTo>
                    <a:pt x="15750" y="195"/>
                    <a:pt x="19471" y="2408"/>
                    <a:pt x="21200" y="6158"/>
                  </a:cubicBezTo>
                  <a:cubicBezTo>
                    <a:pt x="23540" y="11294"/>
                    <a:pt x="21286" y="17400"/>
                    <a:pt x="16150" y="19739"/>
                  </a:cubicBezTo>
                  <a:cubicBezTo>
                    <a:pt x="14764" y="20379"/>
                    <a:pt x="13309" y="20681"/>
                    <a:pt x="11877" y="20681"/>
                  </a:cubicBezTo>
                  <a:cubicBezTo>
                    <a:pt x="8004" y="20681"/>
                    <a:pt x="4298" y="18467"/>
                    <a:pt x="2569" y="14718"/>
                  </a:cubicBezTo>
                  <a:cubicBezTo>
                    <a:pt x="229" y="9582"/>
                    <a:pt x="2454" y="3476"/>
                    <a:pt x="7590" y="1136"/>
                  </a:cubicBezTo>
                  <a:cubicBezTo>
                    <a:pt x="8976" y="497"/>
                    <a:pt x="10433" y="195"/>
                    <a:pt x="11868" y="195"/>
                  </a:cubicBezTo>
                  <a:close/>
                  <a:moveTo>
                    <a:pt x="11846" y="0"/>
                  </a:moveTo>
                  <a:cubicBezTo>
                    <a:pt x="10387" y="0"/>
                    <a:pt x="8908" y="310"/>
                    <a:pt x="7505" y="965"/>
                  </a:cubicBezTo>
                  <a:cubicBezTo>
                    <a:pt x="2283" y="3390"/>
                    <a:pt x="1" y="9582"/>
                    <a:pt x="2397" y="14803"/>
                  </a:cubicBezTo>
                  <a:cubicBezTo>
                    <a:pt x="4167" y="18592"/>
                    <a:pt x="7942" y="20847"/>
                    <a:pt x="11882" y="20847"/>
                  </a:cubicBezTo>
                  <a:cubicBezTo>
                    <a:pt x="13342" y="20847"/>
                    <a:pt x="14824" y="20538"/>
                    <a:pt x="16236" y="19882"/>
                  </a:cubicBezTo>
                  <a:cubicBezTo>
                    <a:pt x="21428" y="17457"/>
                    <a:pt x="23768" y="11265"/>
                    <a:pt x="21343" y="6044"/>
                  </a:cubicBezTo>
                  <a:cubicBezTo>
                    <a:pt x="19573" y="2255"/>
                    <a:pt x="15783" y="0"/>
                    <a:pt x="1184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23"/>
            <p:cNvSpPr/>
            <p:nvPr/>
          </p:nvSpPr>
          <p:spPr>
            <a:xfrm>
              <a:off x="8293982" y="3863616"/>
              <a:ext cx="750324" cy="352879"/>
            </a:xfrm>
            <a:custGeom>
              <a:rect b="b" l="l" r="r" t="t"/>
              <a:pathLst>
                <a:path extrusionOk="0" h="6683" w="14210">
                  <a:moveTo>
                    <a:pt x="971" y="1"/>
                  </a:moveTo>
                  <a:lnTo>
                    <a:pt x="1" y="429"/>
                  </a:lnTo>
                  <a:cubicBezTo>
                    <a:pt x="1830" y="4358"/>
                    <a:pt x="5690" y="6682"/>
                    <a:pt x="9725" y="6682"/>
                  </a:cubicBezTo>
                  <a:cubicBezTo>
                    <a:pt x="11228" y="6682"/>
                    <a:pt x="12754" y="6360"/>
                    <a:pt x="14210" y="5679"/>
                  </a:cubicBezTo>
                  <a:lnTo>
                    <a:pt x="13782" y="4709"/>
                  </a:lnTo>
                  <a:cubicBezTo>
                    <a:pt x="12470" y="5322"/>
                    <a:pt x="11092" y="5612"/>
                    <a:pt x="9734" y="5612"/>
                  </a:cubicBezTo>
                  <a:cubicBezTo>
                    <a:pt x="6098" y="5612"/>
                    <a:pt x="2612" y="3532"/>
                    <a:pt x="97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23"/>
            <p:cNvSpPr/>
            <p:nvPr/>
          </p:nvSpPr>
          <p:spPr>
            <a:xfrm>
              <a:off x="8125275" y="2967225"/>
              <a:ext cx="1366476" cy="1366476"/>
            </a:xfrm>
            <a:custGeom>
              <a:rect b="b" l="l" r="r" t="t"/>
              <a:pathLst>
                <a:path extrusionOk="0" h="25879" w="25879">
                  <a:moveTo>
                    <a:pt x="12725" y="0"/>
                  </a:moveTo>
                  <a:lnTo>
                    <a:pt x="12725" y="542"/>
                  </a:lnTo>
                  <a:lnTo>
                    <a:pt x="12897" y="542"/>
                  </a:lnTo>
                  <a:lnTo>
                    <a:pt x="12897" y="0"/>
                  </a:lnTo>
                  <a:close/>
                  <a:moveTo>
                    <a:pt x="13610" y="0"/>
                  </a:moveTo>
                  <a:lnTo>
                    <a:pt x="13581" y="542"/>
                  </a:lnTo>
                  <a:lnTo>
                    <a:pt x="13753" y="542"/>
                  </a:lnTo>
                  <a:lnTo>
                    <a:pt x="13781" y="0"/>
                  </a:lnTo>
                  <a:close/>
                  <a:moveTo>
                    <a:pt x="11841" y="57"/>
                  </a:moveTo>
                  <a:lnTo>
                    <a:pt x="11869" y="571"/>
                  </a:lnTo>
                  <a:lnTo>
                    <a:pt x="12041" y="571"/>
                  </a:lnTo>
                  <a:lnTo>
                    <a:pt x="12012" y="57"/>
                  </a:lnTo>
                  <a:close/>
                  <a:moveTo>
                    <a:pt x="11128" y="114"/>
                  </a:moveTo>
                  <a:cubicBezTo>
                    <a:pt x="11042" y="114"/>
                    <a:pt x="11013" y="143"/>
                    <a:pt x="10928" y="143"/>
                  </a:cubicBezTo>
                  <a:lnTo>
                    <a:pt x="11013" y="685"/>
                  </a:lnTo>
                  <a:cubicBezTo>
                    <a:pt x="11071" y="657"/>
                    <a:pt x="11128" y="657"/>
                    <a:pt x="11185" y="657"/>
                  </a:cubicBezTo>
                  <a:lnTo>
                    <a:pt x="11128" y="114"/>
                  </a:lnTo>
                  <a:close/>
                  <a:moveTo>
                    <a:pt x="14494" y="114"/>
                  </a:moveTo>
                  <a:lnTo>
                    <a:pt x="14437" y="657"/>
                  </a:lnTo>
                  <a:cubicBezTo>
                    <a:pt x="14494" y="685"/>
                    <a:pt x="14523" y="685"/>
                    <a:pt x="14609" y="685"/>
                  </a:cubicBezTo>
                  <a:lnTo>
                    <a:pt x="14694" y="143"/>
                  </a:lnTo>
                  <a:cubicBezTo>
                    <a:pt x="14609" y="114"/>
                    <a:pt x="14580" y="114"/>
                    <a:pt x="14494" y="114"/>
                  </a:cubicBezTo>
                  <a:close/>
                  <a:moveTo>
                    <a:pt x="15407" y="257"/>
                  </a:moveTo>
                  <a:lnTo>
                    <a:pt x="15293" y="771"/>
                  </a:lnTo>
                  <a:cubicBezTo>
                    <a:pt x="15350" y="771"/>
                    <a:pt x="15407" y="799"/>
                    <a:pt x="15464" y="799"/>
                  </a:cubicBezTo>
                  <a:lnTo>
                    <a:pt x="15579" y="286"/>
                  </a:lnTo>
                  <a:cubicBezTo>
                    <a:pt x="15493" y="286"/>
                    <a:pt x="15464" y="257"/>
                    <a:pt x="15407" y="257"/>
                  </a:cubicBezTo>
                  <a:close/>
                  <a:moveTo>
                    <a:pt x="10215" y="286"/>
                  </a:moveTo>
                  <a:cubicBezTo>
                    <a:pt x="10158" y="286"/>
                    <a:pt x="10129" y="343"/>
                    <a:pt x="10043" y="343"/>
                  </a:cubicBezTo>
                  <a:lnTo>
                    <a:pt x="10158" y="828"/>
                  </a:lnTo>
                  <a:cubicBezTo>
                    <a:pt x="10215" y="828"/>
                    <a:pt x="10243" y="799"/>
                    <a:pt x="10329" y="799"/>
                  </a:cubicBezTo>
                  <a:lnTo>
                    <a:pt x="10215" y="286"/>
                  </a:lnTo>
                  <a:close/>
                  <a:moveTo>
                    <a:pt x="16263" y="428"/>
                  </a:moveTo>
                  <a:lnTo>
                    <a:pt x="16121" y="942"/>
                  </a:lnTo>
                  <a:cubicBezTo>
                    <a:pt x="16178" y="942"/>
                    <a:pt x="16206" y="970"/>
                    <a:pt x="16292" y="970"/>
                  </a:cubicBezTo>
                  <a:lnTo>
                    <a:pt x="16435" y="485"/>
                  </a:lnTo>
                  <a:cubicBezTo>
                    <a:pt x="16349" y="485"/>
                    <a:pt x="16320" y="428"/>
                    <a:pt x="16263" y="428"/>
                  </a:cubicBezTo>
                  <a:close/>
                  <a:moveTo>
                    <a:pt x="9359" y="514"/>
                  </a:moveTo>
                  <a:cubicBezTo>
                    <a:pt x="9302" y="514"/>
                    <a:pt x="9273" y="542"/>
                    <a:pt x="9187" y="542"/>
                  </a:cubicBezTo>
                  <a:lnTo>
                    <a:pt x="9330" y="1056"/>
                  </a:lnTo>
                  <a:cubicBezTo>
                    <a:pt x="9416" y="1056"/>
                    <a:pt x="9444" y="999"/>
                    <a:pt x="9501" y="999"/>
                  </a:cubicBezTo>
                  <a:lnTo>
                    <a:pt x="9359" y="514"/>
                  </a:lnTo>
                  <a:close/>
                  <a:moveTo>
                    <a:pt x="17119" y="714"/>
                  </a:moveTo>
                  <a:lnTo>
                    <a:pt x="16920" y="1227"/>
                  </a:lnTo>
                  <a:cubicBezTo>
                    <a:pt x="17005" y="1256"/>
                    <a:pt x="17034" y="1256"/>
                    <a:pt x="17119" y="1284"/>
                  </a:cubicBezTo>
                  <a:lnTo>
                    <a:pt x="17291" y="799"/>
                  </a:lnTo>
                  <a:cubicBezTo>
                    <a:pt x="17205" y="771"/>
                    <a:pt x="17176" y="771"/>
                    <a:pt x="17119" y="714"/>
                  </a:cubicBezTo>
                  <a:close/>
                  <a:moveTo>
                    <a:pt x="8503" y="771"/>
                  </a:moveTo>
                  <a:cubicBezTo>
                    <a:pt x="8446" y="799"/>
                    <a:pt x="8417" y="799"/>
                    <a:pt x="8331" y="828"/>
                  </a:cubicBezTo>
                  <a:lnTo>
                    <a:pt x="8503" y="1341"/>
                  </a:lnTo>
                  <a:cubicBezTo>
                    <a:pt x="8588" y="1284"/>
                    <a:pt x="8617" y="1284"/>
                    <a:pt x="8702" y="1256"/>
                  </a:cubicBezTo>
                  <a:lnTo>
                    <a:pt x="8503" y="771"/>
                  </a:lnTo>
                  <a:close/>
                  <a:moveTo>
                    <a:pt x="17975" y="1056"/>
                  </a:moveTo>
                  <a:lnTo>
                    <a:pt x="17776" y="1541"/>
                  </a:lnTo>
                  <a:cubicBezTo>
                    <a:pt x="17833" y="1570"/>
                    <a:pt x="17890" y="1570"/>
                    <a:pt x="17918" y="1627"/>
                  </a:cubicBezTo>
                  <a:lnTo>
                    <a:pt x="18147" y="1113"/>
                  </a:lnTo>
                  <a:cubicBezTo>
                    <a:pt x="18061" y="1085"/>
                    <a:pt x="18032" y="1085"/>
                    <a:pt x="17975" y="1056"/>
                  </a:cubicBezTo>
                  <a:close/>
                  <a:moveTo>
                    <a:pt x="7704" y="1113"/>
                  </a:moveTo>
                  <a:cubicBezTo>
                    <a:pt x="7618" y="1142"/>
                    <a:pt x="7590" y="1142"/>
                    <a:pt x="7504" y="1199"/>
                  </a:cubicBezTo>
                  <a:lnTo>
                    <a:pt x="7761" y="1655"/>
                  </a:lnTo>
                  <a:cubicBezTo>
                    <a:pt x="7789" y="1627"/>
                    <a:pt x="7875" y="1627"/>
                    <a:pt x="7903" y="1570"/>
                  </a:cubicBezTo>
                  <a:lnTo>
                    <a:pt x="7704" y="1113"/>
                  </a:lnTo>
                  <a:close/>
                  <a:moveTo>
                    <a:pt x="7076" y="1398"/>
                  </a:moveTo>
                  <a:cubicBezTo>
                    <a:pt x="7019" y="1427"/>
                    <a:pt x="6990" y="1484"/>
                    <a:pt x="6933" y="1484"/>
                  </a:cubicBezTo>
                  <a:lnTo>
                    <a:pt x="7190" y="1940"/>
                  </a:lnTo>
                  <a:cubicBezTo>
                    <a:pt x="7219" y="1912"/>
                    <a:pt x="7304" y="1912"/>
                    <a:pt x="7333" y="1855"/>
                  </a:cubicBezTo>
                  <a:lnTo>
                    <a:pt x="7076" y="1398"/>
                  </a:lnTo>
                  <a:close/>
                  <a:moveTo>
                    <a:pt x="18774" y="1398"/>
                  </a:moveTo>
                  <a:lnTo>
                    <a:pt x="18546" y="1855"/>
                  </a:lnTo>
                  <a:cubicBezTo>
                    <a:pt x="18575" y="1912"/>
                    <a:pt x="18632" y="1912"/>
                    <a:pt x="18660" y="1940"/>
                  </a:cubicBezTo>
                  <a:lnTo>
                    <a:pt x="18917" y="1484"/>
                  </a:lnTo>
                  <a:cubicBezTo>
                    <a:pt x="18888" y="1484"/>
                    <a:pt x="18831" y="1427"/>
                    <a:pt x="18774" y="1398"/>
                  </a:cubicBezTo>
                  <a:close/>
                  <a:moveTo>
                    <a:pt x="6306" y="1826"/>
                  </a:moveTo>
                  <a:cubicBezTo>
                    <a:pt x="6220" y="1855"/>
                    <a:pt x="6192" y="1912"/>
                    <a:pt x="6163" y="1912"/>
                  </a:cubicBezTo>
                  <a:lnTo>
                    <a:pt x="6448" y="2368"/>
                  </a:lnTo>
                  <a:cubicBezTo>
                    <a:pt x="6477" y="2368"/>
                    <a:pt x="6534" y="2340"/>
                    <a:pt x="6591" y="2283"/>
                  </a:cubicBezTo>
                  <a:lnTo>
                    <a:pt x="6306" y="1826"/>
                  </a:lnTo>
                  <a:close/>
                  <a:moveTo>
                    <a:pt x="19573" y="1826"/>
                  </a:moveTo>
                  <a:lnTo>
                    <a:pt x="19288" y="2311"/>
                  </a:lnTo>
                  <a:cubicBezTo>
                    <a:pt x="19316" y="2311"/>
                    <a:pt x="19402" y="2368"/>
                    <a:pt x="19430" y="2397"/>
                  </a:cubicBezTo>
                  <a:lnTo>
                    <a:pt x="19716" y="1940"/>
                  </a:lnTo>
                  <a:cubicBezTo>
                    <a:pt x="19687" y="1912"/>
                    <a:pt x="19602" y="1855"/>
                    <a:pt x="19573" y="1826"/>
                  </a:cubicBezTo>
                  <a:close/>
                  <a:moveTo>
                    <a:pt x="5564" y="2340"/>
                  </a:moveTo>
                  <a:cubicBezTo>
                    <a:pt x="5478" y="2368"/>
                    <a:pt x="5450" y="2397"/>
                    <a:pt x="5364" y="2426"/>
                  </a:cubicBezTo>
                  <a:lnTo>
                    <a:pt x="5706" y="2854"/>
                  </a:lnTo>
                  <a:cubicBezTo>
                    <a:pt x="5735" y="2825"/>
                    <a:pt x="5792" y="2796"/>
                    <a:pt x="5821" y="2768"/>
                  </a:cubicBezTo>
                  <a:lnTo>
                    <a:pt x="5564" y="2340"/>
                  </a:lnTo>
                  <a:close/>
                  <a:moveTo>
                    <a:pt x="20315" y="2340"/>
                  </a:moveTo>
                  <a:lnTo>
                    <a:pt x="20001" y="2768"/>
                  </a:lnTo>
                  <a:cubicBezTo>
                    <a:pt x="20030" y="2796"/>
                    <a:pt x="20115" y="2825"/>
                    <a:pt x="20144" y="2854"/>
                  </a:cubicBezTo>
                  <a:lnTo>
                    <a:pt x="20458" y="2426"/>
                  </a:lnTo>
                  <a:cubicBezTo>
                    <a:pt x="20429" y="2397"/>
                    <a:pt x="20343" y="2368"/>
                    <a:pt x="20315" y="2340"/>
                  </a:cubicBezTo>
                  <a:close/>
                  <a:moveTo>
                    <a:pt x="21028" y="2854"/>
                  </a:moveTo>
                  <a:lnTo>
                    <a:pt x="20714" y="3253"/>
                  </a:lnTo>
                  <a:cubicBezTo>
                    <a:pt x="20771" y="3281"/>
                    <a:pt x="20829" y="3310"/>
                    <a:pt x="20857" y="3367"/>
                  </a:cubicBezTo>
                  <a:lnTo>
                    <a:pt x="21171" y="2968"/>
                  </a:lnTo>
                  <a:cubicBezTo>
                    <a:pt x="21142" y="2939"/>
                    <a:pt x="21057" y="2911"/>
                    <a:pt x="21028" y="2854"/>
                  </a:cubicBezTo>
                  <a:close/>
                  <a:moveTo>
                    <a:pt x="4851" y="2854"/>
                  </a:moveTo>
                  <a:cubicBezTo>
                    <a:pt x="4765" y="2911"/>
                    <a:pt x="4736" y="2939"/>
                    <a:pt x="4708" y="2996"/>
                  </a:cubicBezTo>
                  <a:lnTo>
                    <a:pt x="5022" y="3396"/>
                  </a:lnTo>
                  <a:cubicBezTo>
                    <a:pt x="5079" y="3367"/>
                    <a:pt x="5107" y="3339"/>
                    <a:pt x="5164" y="3281"/>
                  </a:cubicBezTo>
                  <a:lnTo>
                    <a:pt x="4851" y="2854"/>
                  </a:lnTo>
                  <a:close/>
                  <a:moveTo>
                    <a:pt x="4166" y="3424"/>
                  </a:moveTo>
                  <a:cubicBezTo>
                    <a:pt x="4080" y="3481"/>
                    <a:pt x="4052" y="3538"/>
                    <a:pt x="4023" y="3538"/>
                  </a:cubicBezTo>
                  <a:lnTo>
                    <a:pt x="4365" y="3938"/>
                  </a:lnTo>
                  <a:cubicBezTo>
                    <a:pt x="4451" y="3909"/>
                    <a:pt x="4480" y="3852"/>
                    <a:pt x="4508" y="3824"/>
                  </a:cubicBezTo>
                  <a:lnTo>
                    <a:pt x="4166" y="3424"/>
                  </a:lnTo>
                  <a:close/>
                  <a:moveTo>
                    <a:pt x="21713" y="3424"/>
                  </a:moveTo>
                  <a:lnTo>
                    <a:pt x="21342" y="3824"/>
                  </a:lnTo>
                  <a:cubicBezTo>
                    <a:pt x="21428" y="3852"/>
                    <a:pt x="21456" y="3909"/>
                    <a:pt x="21485" y="3938"/>
                  </a:cubicBezTo>
                  <a:lnTo>
                    <a:pt x="21856" y="3538"/>
                  </a:lnTo>
                  <a:cubicBezTo>
                    <a:pt x="21770" y="3510"/>
                    <a:pt x="21742" y="3481"/>
                    <a:pt x="21713" y="3424"/>
                  </a:cubicBezTo>
                  <a:close/>
                  <a:moveTo>
                    <a:pt x="3509" y="4080"/>
                  </a:moveTo>
                  <a:cubicBezTo>
                    <a:pt x="3481" y="4109"/>
                    <a:pt x="3424" y="4137"/>
                    <a:pt x="3424" y="4223"/>
                  </a:cubicBezTo>
                  <a:lnTo>
                    <a:pt x="3795" y="4565"/>
                  </a:lnTo>
                  <a:cubicBezTo>
                    <a:pt x="3852" y="4508"/>
                    <a:pt x="3880" y="4480"/>
                    <a:pt x="3909" y="4423"/>
                  </a:cubicBezTo>
                  <a:lnTo>
                    <a:pt x="3509" y="4080"/>
                  </a:lnTo>
                  <a:close/>
                  <a:moveTo>
                    <a:pt x="22341" y="4080"/>
                  </a:moveTo>
                  <a:lnTo>
                    <a:pt x="21970" y="4423"/>
                  </a:lnTo>
                  <a:cubicBezTo>
                    <a:pt x="21998" y="4508"/>
                    <a:pt x="22027" y="4537"/>
                    <a:pt x="22055" y="4565"/>
                  </a:cubicBezTo>
                  <a:lnTo>
                    <a:pt x="22455" y="4223"/>
                  </a:lnTo>
                  <a:cubicBezTo>
                    <a:pt x="22426" y="4137"/>
                    <a:pt x="22398" y="4109"/>
                    <a:pt x="22341" y="4080"/>
                  </a:cubicBezTo>
                  <a:close/>
                  <a:moveTo>
                    <a:pt x="22911" y="4708"/>
                  </a:moveTo>
                  <a:lnTo>
                    <a:pt x="22483" y="5050"/>
                  </a:lnTo>
                  <a:cubicBezTo>
                    <a:pt x="22512" y="5079"/>
                    <a:pt x="22569" y="5136"/>
                    <a:pt x="22598" y="5193"/>
                  </a:cubicBezTo>
                  <a:lnTo>
                    <a:pt x="23026" y="4851"/>
                  </a:lnTo>
                  <a:cubicBezTo>
                    <a:pt x="22997" y="4822"/>
                    <a:pt x="22968" y="4765"/>
                    <a:pt x="22911" y="4708"/>
                  </a:cubicBezTo>
                  <a:close/>
                  <a:moveTo>
                    <a:pt x="2910" y="4765"/>
                  </a:moveTo>
                  <a:lnTo>
                    <a:pt x="2768" y="4908"/>
                  </a:lnTo>
                  <a:lnTo>
                    <a:pt x="3196" y="5222"/>
                  </a:lnTo>
                  <a:cubicBezTo>
                    <a:pt x="3224" y="5136"/>
                    <a:pt x="3281" y="5108"/>
                    <a:pt x="3310" y="5079"/>
                  </a:cubicBezTo>
                  <a:lnTo>
                    <a:pt x="2910" y="4765"/>
                  </a:lnTo>
                  <a:close/>
                  <a:moveTo>
                    <a:pt x="23482" y="5421"/>
                  </a:moveTo>
                  <a:lnTo>
                    <a:pt x="23054" y="5707"/>
                  </a:lnTo>
                  <a:cubicBezTo>
                    <a:pt x="23083" y="5764"/>
                    <a:pt x="23140" y="5821"/>
                    <a:pt x="23168" y="5849"/>
                  </a:cubicBezTo>
                  <a:lnTo>
                    <a:pt x="23596" y="5564"/>
                  </a:lnTo>
                  <a:cubicBezTo>
                    <a:pt x="23568" y="5536"/>
                    <a:pt x="23539" y="5478"/>
                    <a:pt x="23482" y="5421"/>
                  </a:cubicBezTo>
                  <a:close/>
                  <a:moveTo>
                    <a:pt x="2368" y="5478"/>
                  </a:moveTo>
                  <a:cubicBezTo>
                    <a:pt x="2340" y="5507"/>
                    <a:pt x="2311" y="5564"/>
                    <a:pt x="2283" y="5650"/>
                  </a:cubicBezTo>
                  <a:lnTo>
                    <a:pt x="2711" y="5935"/>
                  </a:lnTo>
                  <a:cubicBezTo>
                    <a:pt x="2739" y="5906"/>
                    <a:pt x="2768" y="5821"/>
                    <a:pt x="2796" y="5792"/>
                  </a:cubicBezTo>
                  <a:lnTo>
                    <a:pt x="2368" y="5478"/>
                  </a:lnTo>
                  <a:close/>
                  <a:moveTo>
                    <a:pt x="23967" y="6192"/>
                  </a:moveTo>
                  <a:lnTo>
                    <a:pt x="23539" y="6477"/>
                  </a:lnTo>
                  <a:cubicBezTo>
                    <a:pt x="23539" y="6506"/>
                    <a:pt x="23568" y="6563"/>
                    <a:pt x="23596" y="6620"/>
                  </a:cubicBezTo>
                  <a:lnTo>
                    <a:pt x="24053" y="6334"/>
                  </a:lnTo>
                  <a:cubicBezTo>
                    <a:pt x="24024" y="6277"/>
                    <a:pt x="23996" y="6220"/>
                    <a:pt x="23967" y="6192"/>
                  </a:cubicBezTo>
                  <a:close/>
                  <a:moveTo>
                    <a:pt x="1883" y="6220"/>
                  </a:moveTo>
                  <a:cubicBezTo>
                    <a:pt x="1855" y="6249"/>
                    <a:pt x="1855" y="6334"/>
                    <a:pt x="1798" y="6391"/>
                  </a:cubicBezTo>
                  <a:lnTo>
                    <a:pt x="2254" y="6648"/>
                  </a:lnTo>
                  <a:cubicBezTo>
                    <a:pt x="2254" y="6620"/>
                    <a:pt x="2311" y="6534"/>
                    <a:pt x="2340" y="6506"/>
                  </a:cubicBezTo>
                  <a:lnTo>
                    <a:pt x="1883" y="6220"/>
                  </a:lnTo>
                  <a:close/>
                  <a:moveTo>
                    <a:pt x="24424" y="6962"/>
                  </a:moveTo>
                  <a:lnTo>
                    <a:pt x="23967" y="7219"/>
                  </a:lnTo>
                  <a:cubicBezTo>
                    <a:pt x="23996" y="7247"/>
                    <a:pt x="23996" y="7333"/>
                    <a:pt x="24024" y="7362"/>
                  </a:cubicBezTo>
                  <a:lnTo>
                    <a:pt x="24481" y="7105"/>
                  </a:lnTo>
                  <a:cubicBezTo>
                    <a:pt x="24481" y="7076"/>
                    <a:pt x="24452" y="6991"/>
                    <a:pt x="24424" y="6962"/>
                  </a:cubicBezTo>
                  <a:close/>
                  <a:moveTo>
                    <a:pt x="1455" y="6991"/>
                  </a:moveTo>
                  <a:cubicBezTo>
                    <a:pt x="1427" y="7048"/>
                    <a:pt x="1427" y="7105"/>
                    <a:pt x="1370" y="7133"/>
                  </a:cubicBezTo>
                  <a:lnTo>
                    <a:pt x="1826" y="7390"/>
                  </a:lnTo>
                  <a:cubicBezTo>
                    <a:pt x="1883" y="7362"/>
                    <a:pt x="1883" y="7276"/>
                    <a:pt x="1912" y="7247"/>
                  </a:cubicBezTo>
                  <a:lnTo>
                    <a:pt x="1455" y="6991"/>
                  </a:lnTo>
                  <a:close/>
                  <a:moveTo>
                    <a:pt x="1056" y="7790"/>
                  </a:moveTo>
                  <a:cubicBezTo>
                    <a:pt x="1056" y="7847"/>
                    <a:pt x="1027" y="7904"/>
                    <a:pt x="999" y="7932"/>
                  </a:cubicBezTo>
                  <a:lnTo>
                    <a:pt x="1484" y="8132"/>
                  </a:lnTo>
                  <a:cubicBezTo>
                    <a:pt x="1512" y="8103"/>
                    <a:pt x="1512" y="8046"/>
                    <a:pt x="1569" y="7989"/>
                  </a:cubicBezTo>
                  <a:lnTo>
                    <a:pt x="1056" y="7790"/>
                  </a:lnTo>
                  <a:close/>
                  <a:moveTo>
                    <a:pt x="24823" y="7790"/>
                  </a:moveTo>
                  <a:lnTo>
                    <a:pt x="24309" y="7989"/>
                  </a:lnTo>
                  <a:cubicBezTo>
                    <a:pt x="24338" y="8046"/>
                    <a:pt x="24338" y="8103"/>
                    <a:pt x="24395" y="8189"/>
                  </a:cubicBezTo>
                  <a:lnTo>
                    <a:pt x="24880" y="7961"/>
                  </a:lnTo>
                  <a:cubicBezTo>
                    <a:pt x="24852" y="7904"/>
                    <a:pt x="24852" y="7847"/>
                    <a:pt x="24823" y="7790"/>
                  </a:cubicBezTo>
                  <a:close/>
                  <a:moveTo>
                    <a:pt x="25137" y="8617"/>
                  </a:moveTo>
                  <a:lnTo>
                    <a:pt x="24623" y="8788"/>
                  </a:lnTo>
                  <a:cubicBezTo>
                    <a:pt x="24623" y="8845"/>
                    <a:pt x="24680" y="8902"/>
                    <a:pt x="24709" y="8959"/>
                  </a:cubicBezTo>
                  <a:lnTo>
                    <a:pt x="25194" y="8788"/>
                  </a:lnTo>
                  <a:cubicBezTo>
                    <a:pt x="25165" y="8703"/>
                    <a:pt x="25165" y="8674"/>
                    <a:pt x="25137" y="8617"/>
                  </a:cubicBezTo>
                  <a:close/>
                  <a:moveTo>
                    <a:pt x="742" y="8646"/>
                  </a:moveTo>
                  <a:cubicBezTo>
                    <a:pt x="742" y="8674"/>
                    <a:pt x="713" y="8760"/>
                    <a:pt x="656" y="8817"/>
                  </a:cubicBezTo>
                  <a:lnTo>
                    <a:pt x="1170" y="8988"/>
                  </a:lnTo>
                  <a:cubicBezTo>
                    <a:pt x="1198" y="8931"/>
                    <a:pt x="1198" y="8902"/>
                    <a:pt x="1227" y="8817"/>
                  </a:cubicBezTo>
                  <a:lnTo>
                    <a:pt x="742" y="8646"/>
                  </a:lnTo>
                  <a:close/>
                  <a:moveTo>
                    <a:pt x="25394" y="9473"/>
                  </a:moveTo>
                  <a:lnTo>
                    <a:pt x="24880" y="9616"/>
                  </a:lnTo>
                  <a:cubicBezTo>
                    <a:pt x="24909" y="9673"/>
                    <a:pt x="24909" y="9701"/>
                    <a:pt x="24909" y="9787"/>
                  </a:cubicBezTo>
                  <a:lnTo>
                    <a:pt x="25422" y="9644"/>
                  </a:lnTo>
                  <a:cubicBezTo>
                    <a:pt x="25422" y="9559"/>
                    <a:pt x="25394" y="9530"/>
                    <a:pt x="25394" y="9473"/>
                  </a:cubicBezTo>
                  <a:close/>
                  <a:moveTo>
                    <a:pt x="485" y="9501"/>
                  </a:moveTo>
                  <a:cubicBezTo>
                    <a:pt x="457" y="9530"/>
                    <a:pt x="457" y="9616"/>
                    <a:pt x="457" y="9673"/>
                  </a:cubicBezTo>
                  <a:lnTo>
                    <a:pt x="942" y="9815"/>
                  </a:lnTo>
                  <a:cubicBezTo>
                    <a:pt x="942" y="9758"/>
                    <a:pt x="999" y="9701"/>
                    <a:pt x="999" y="9644"/>
                  </a:cubicBezTo>
                  <a:lnTo>
                    <a:pt x="485" y="9501"/>
                  </a:lnTo>
                  <a:close/>
                  <a:moveTo>
                    <a:pt x="285" y="10357"/>
                  </a:moveTo>
                  <a:cubicBezTo>
                    <a:pt x="228" y="10415"/>
                    <a:pt x="228" y="10443"/>
                    <a:pt x="200" y="10529"/>
                  </a:cubicBezTo>
                  <a:lnTo>
                    <a:pt x="742" y="10643"/>
                  </a:lnTo>
                  <a:cubicBezTo>
                    <a:pt x="742" y="10557"/>
                    <a:pt x="770" y="10529"/>
                    <a:pt x="770" y="10443"/>
                  </a:cubicBezTo>
                  <a:lnTo>
                    <a:pt x="285" y="10357"/>
                  </a:lnTo>
                  <a:close/>
                  <a:moveTo>
                    <a:pt x="25593" y="10357"/>
                  </a:moveTo>
                  <a:lnTo>
                    <a:pt x="25108" y="10443"/>
                  </a:lnTo>
                  <a:lnTo>
                    <a:pt x="25108" y="10643"/>
                  </a:lnTo>
                  <a:lnTo>
                    <a:pt x="25622" y="10529"/>
                  </a:lnTo>
                  <a:cubicBezTo>
                    <a:pt x="25622" y="10443"/>
                    <a:pt x="25593" y="10415"/>
                    <a:pt x="25593" y="10357"/>
                  </a:cubicBezTo>
                  <a:close/>
                  <a:moveTo>
                    <a:pt x="25765" y="11213"/>
                  </a:moveTo>
                  <a:lnTo>
                    <a:pt x="25251" y="11270"/>
                  </a:lnTo>
                  <a:cubicBezTo>
                    <a:pt x="25251" y="11356"/>
                    <a:pt x="25251" y="11385"/>
                    <a:pt x="25280" y="11470"/>
                  </a:cubicBezTo>
                  <a:lnTo>
                    <a:pt x="25822" y="11385"/>
                  </a:lnTo>
                  <a:cubicBezTo>
                    <a:pt x="25765" y="11328"/>
                    <a:pt x="25765" y="11270"/>
                    <a:pt x="25765" y="11213"/>
                  </a:cubicBezTo>
                  <a:close/>
                  <a:moveTo>
                    <a:pt x="86" y="11242"/>
                  </a:moveTo>
                  <a:cubicBezTo>
                    <a:pt x="86" y="11328"/>
                    <a:pt x="86" y="11356"/>
                    <a:pt x="57" y="11413"/>
                  </a:cubicBezTo>
                  <a:lnTo>
                    <a:pt x="599" y="11499"/>
                  </a:lnTo>
                  <a:cubicBezTo>
                    <a:pt x="628" y="11413"/>
                    <a:pt x="628" y="11385"/>
                    <a:pt x="628" y="11328"/>
                  </a:cubicBezTo>
                  <a:lnTo>
                    <a:pt x="86" y="11242"/>
                  </a:lnTo>
                  <a:close/>
                  <a:moveTo>
                    <a:pt x="25850" y="12098"/>
                  </a:moveTo>
                  <a:lnTo>
                    <a:pt x="25308" y="12126"/>
                  </a:lnTo>
                  <a:lnTo>
                    <a:pt x="25308" y="12326"/>
                  </a:lnTo>
                  <a:lnTo>
                    <a:pt x="25850" y="12269"/>
                  </a:lnTo>
                  <a:lnTo>
                    <a:pt x="25850" y="12098"/>
                  </a:lnTo>
                  <a:close/>
                  <a:moveTo>
                    <a:pt x="29" y="12126"/>
                  </a:moveTo>
                  <a:lnTo>
                    <a:pt x="29" y="12326"/>
                  </a:lnTo>
                  <a:lnTo>
                    <a:pt x="571" y="12355"/>
                  </a:lnTo>
                  <a:lnTo>
                    <a:pt x="571" y="12155"/>
                  </a:lnTo>
                  <a:lnTo>
                    <a:pt x="29" y="12126"/>
                  </a:lnTo>
                  <a:close/>
                  <a:moveTo>
                    <a:pt x="25337" y="12982"/>
                  </a:moveTo>
                  <a:lnTo>
                    <a:pt x="25337" y="13182"/>
                  </a:lnTo>
                  <a:lnTo>
                    <a:pt x="25879" y="13182"/>
                  </a:lnTo>
                  <a:lnTo>
                    <a:pt x="25879" y="12982"/>
                  </a:lnTo>
                  <a:close/>
                  <a:moveTo>
                    <a:pt x="0" y="13039"/>
                  </a:moveTo>
                  <a:lnTo>
                    <a:pt x="0" y="13211"/>
                  </a:lnTo>
                  <a:lnTo>
                    <a:pt x="514" y="13211"/>
                  </a:lnTo>
                  <a:lnTo>
                    <a:pt x="514" y="13039"/>
                  </a:lnTo>
                  <a:close/>
                  <a:moveTo>
                    <a:pt x="571" y="13895"/>
                  </a:moveTo>
                  <a:lnTo>
                    <a:pt x="29" y="13924"/>
                  </a:lnTo>
                  <a:lnTo>
                    <a:pt x="29" y="14095"/>
                  </a:lnTo>
                  <a:lnTo>
                    <a:pt x="571" y="14067"/>
                  </a:lnTo>
                  <a:lnTo>
                    <a:pt x="571" y="13895"/>
                  </a:lnTo>
                  <a:close/>
                  <a:moveTo>
                    <a:pt x="25308" y="13895"/>
                  </a:moveTo>
                  <a:lnTo>
                    <a:pt x="25308" y="14067"/>
                  </a:lnTo>
                  <a:lnTo>
                    <a:pt x="25850" y="14095"/>
                  </a:lnTo>
                  <a:lnTo>
                    <a:pt x="25850" y="13924"/>
                  </a:lnTo>
                  <a:lnTo>
                    <a:pt x="25308" y="13895"/>
                  </a:lnTo>
                  <a:close/>
                  <a:moveTo>
                    <a:pt x="656" y="14723"/>
                  </a:moveTo>
                  <a:lnTo>
                    <a:pt x="143" y="14808"/>
                  </a:lnTo>
                  <a:cubicBezTo>
                    <a:pt x="143" y="14894"/>
                    <a:pt x="143" y="14923"/>
                    <a:pt x="171" y="14980"/>
                  </a:cubicBezTo>
                  <a:lnTo>
                    <a:pt x="713" y="14923"/>
                  </a:lnTo>
                  <a:cubicBezTo>
                    <a:pt x="656" y="14837"/>
                    <a:pt x="656" y="14808"/>
                    <a:pt x="656" y="14723"/>
                  </a:cubicBezTo>
                  <a:close/>
                  <a:moveTo>
                    <a:pt x="25194" y="14723"/>
                  </a:moveTo>
                  <a:cubicBezTo>
                    <a:pt x="25194" y="14780"/>
                    <a:pt x="25194" y="14837"/>
                    <a:pt x="25165" y="14923"/>
                  </a:cubicBezTo>
                  <a:lnTo>
                    <a:pt x="25708" y="14980"/>
                  </a:lnTo>
                  <a:cubicBezTo>
                    <a:pt x="25736" y="14923"/>
                    <a:pt x="25736" y="14894"/>
                    <a:pt x="25736" y="14808"/>
                  </a:cubicBezTo>
                  <a:lnTo>
                    <a:pt x="25194" y="14723"/>
                  </a:lnTo>
                  <a:close/>
                  <a:moveTo>
                    <a:pt x="25051" y="15550"/>
                  </a:moveTo>
                  <a:cubicBezTo>
                    <a:pt x="25051" y="15636"/>
                    <a:pt x="25023" y="15664"/>
                    <a:pt x="25023" y="15750"/>
                  </a:cubicBezTo>
                  <a:lnTo>
                    <a:pt x="25536" y="15836"/>
                  </a:lnTo>
                  <a:cubicBezTo>
                    <a:pt x="25536" y="15779"/>
                    <a:pt x="25565" y="15750"/>
                    <a:pt x="25565" y="15664"/>
                  </a:cubicBezTo>
                  <a:lnTo>
                    <a:pt x="25051" y="15550"/>
                  </a:lnTo>
                  <a:close/>
                  <a:moveTo>
                    <a:pt x="770" y="15607"/>
                  </a:moveTo>
                  <a:lnTo>
                    <a:pt x="285" y="15693"/>
                  </a:lnTo>
                  <a:cubicBezTo>
                    <a:pt x="314" y="15779"/>
                    <a:pt x="314" y="15807"/>
                    <a:pt x="314" y="15893"/>
                  </a:cubicBezTo>
                  <a:lnTo>
                    <a:pt x="799" y="15779"/>
                  </a:lnTo>
                  <a:cubicBezTo>
                    <a:pt x="799" y="15693"/>
                    <a:pt x="770" y="15664"/>
                    <a:pt x="770" y="15607"/>
                  </a:cubicBezTo>
                  <a:close/>
                  <a:moveTo>
                    <a:pt x="1027" y="16406"/>
                  </a:moveTo>
                  <a:lnTo>
                    <a:pt x="514" y="16549"/>
                  </a:lnTo>
                  <a:cubicBezTo>
                    <a:pt x="514" y="16635"/>
                    <a:pt x="571" y="16663"/>
                    <a:pt x="571" y="16749"/>
                  </a:cubicBezTo>
                  <a:lnTo>
                    <a:pt x="1056" y="16606"/>
                  </a:lnTo>
                  <a:cubicBezTo>
                    <a:pt x="1056" y="16520"/>
                    <a:pt x="1027" y="16492"/>
                    <a:pt x="1027" y="16406"/>
                  </a:cubicBezTo>
                  <a:close/>
                  <a:moveTo>
                    <a:pt x="24852" y="16406"/>
                  </a:moveTo>
                  <a:cubicBezTo>
                    <a:pt x="24852" y="16463"/>
                    <a:pt x="24823" y="16520"/>
                    <a:pt x="24823" y="16606"/>
                  </a:cubicBezTo>
                  <a:lnTo>
                    <a:pt x="25308" y="16749"/>
                  </a:lnTo>
                  <a:cubicBezTo>
                    <a:pt x="25308" y="16663"/>
                    <a:pt x="25337" y="16635"/>
                    <a:pt x="25337" y="16549"/>
                  </a:cubicBezTo>
                  <a:lnTo>
                    <a:pt x="24852" y="16406"/>
                  </a:lnTo>
                  <a:close/>
                  <a:moveTo>
                    <a:pt x="1313" y="17234"/>
                  </a:moveTo>
                  <a:lnTo>
                    <a:pt x="799" y="17405"/>
                  </a:lnTo>
                  <a:cubicBezTo>
                    <a:pt x="799" y="17491"/>
                    <a:pt x="856" y="17519"/>
                    <a:pt x="885" y="17548"/>
                  </a:cubicBezTo>
                  <a:lnTo>
                    <a:pt x="1370" y="17376"/>
                  </a:lnTo>
                  <a:cubicBezTo>
                    <a:pt x="1341" y="17348"/>
                    <a:pt x="1341" y="17262"/>
                    <a:pt x="1313" y="17234"/>
                  </a:cubicBezTo>
                  <a:close/>
                  <a:moveTo>
                    <a:pt x="24566" y="17205"/>
                  </a:moveTo>
                  <a:cubicBezTo>
                    <a:pt x="24566" y="17262"/>
                    <a:pt x="24538" y="17319"/>
                    <a:pt x="24538" y="17376"/>
                  </a:cubicBezTo>
                  <a:lnTo>
                    <a:pt x="24994" y="17548"/>
                  </a:lnTo>
                  <a:cubicBezTo>
                    <a:pt x="25023" y="17491"/>
                    <a:pt x="25023" y="17462"/>
                    <a:pt x="25051" y="17376"/>
                  </a:cubicBezTo>
                  <a:lnTo>
                    <a:pt x="24566" y="17205"/>
                  </a:lnTo>
                  <a:close/>
                  <a:moveTo>
                    <a:pt x="1598" y="18033"/>
                  </a:moveTo>
                  <a:lnTo>
                    <a:pt x="1141" y="18232"/>
                  </a:lnTo>
                  <a:lnTo>
                    <a:pt x="1198" y="18375"/>
                  </a:lnTo>
                  <a:lnTo>
                    <a:pt x="1655" y="18175"/>
                  </a:lnTo>
                  <a:lnTo>
                    <a:pt x="1598" y="18033"/>
                  </a:lnTo>
                  <a:close/>
                  <a:moveTo>
                    <a:pt x="24252" y="18033"/>
                  </a:moveTo>
                  <a:cubicBezTo>
                    <a:pt x="24252" y="18061"/>
                    <a:pt x="24195" y="18118"/>
                    <a:pt x="24167" y="18204"/>
                  </a:cubicBezTo>
                  <a:lnTo>
                    <a:pt x="24623" y="18404"/>
                  </a:lnTo>
                  <a:cubicBezTo>
                    <a:pt x="24680" y="18346"/>
                    <a:pt x="24680" y="18318"/>
                    <a:pt x="24709" y="18232"/>
                  </a:cubicBezTo>
                  <a:lnTo>
                    <a:pt x="24252" y="18033"/>
                  </a:lnTo>
                  <a:close/>
                  <a:moveTo>
                    <a:pt x="23881" y="18774"/>
                  </a:moveTo>
                  <a:cubicBezTo>
                    <a:pt x="23853" y="18832"/>
                    <a:pt x="23824" y="18889"/>
                    <a:pt x="23824" y="18917"/>
                  </a:cubicBezTo>
                  <a:lnTo>
                    <a:pt x="24281" y="19174"/>
                  </a:lnTo>
                  <a:cubicBezTo>
                    <a:pt x="24281" y="19117"/>
                    <a:pt x="24309" y="19060"/>
                    <a:pt x="24338" y="19031"/>
                  </a:cubicBezTo>
                  <a:lnTo>
                    <a:pt x="23881" y="18774"/>
                  </a:lnTo>
                  <a:close/>
                  <a:moveTo>
                    <a:pt x="1997" y="18803"/>
                  </a:moveTo>
                  <a:lnTo>
                    <a:pt x="1512" y="19060"/>
                  </a:lnTo>
                  <a:cubicBezTo>
                    <a:pt x="1512" y="19088"/>
                    <a:pt x="1569" y="19174"/>
                    <a:pt x="1598" y="19202"/>
                  </a:cubicBezTo>
                  <a:lnTo>
                    <a:pt x="2054" y="18946"/>
                  </a:lnTo>
                  <a:cubicBezTo>
                    <a:pt x="2054" y="18917"/>
                    <a:pt x="2026" y="18832"/>
                    <a:pt x="1997" y="18803"/>
                  </a:cubicBezTo>
                  <a:close/>
                  <a:moveTo>
                    <a:pt x="23454" y="19516"/>
                  </a:moveTo>
                  <a:cubicBezTo>
                    <a:pt x="23425" y="19602"/>
                    <a:pt x="23396" y="19630"/>
                    <a:pt x="23396" y="19659"/>
                  </a:cubicBezTo>
                  <a:lnTo>
                    <a:pt x="23824" y="19944"/>
                  </a:lnTo>
                  <a:cubicBezTo>
                    <a:pt x="23853" y="19916"/>
                    <a:pt x="23881" y="19830"/>
                    <a:pt x="23910" y="19802"/>
                  </a:cubicBezTo>
                  <a:lnTo>
                    <a:pt x="23454" y="19516"/>
                  </a:lnTo>
                  <a:close/>
                  <a:moveTo>
                    <a:pt x="2425" y="19545"/>
                  </a:moveTo>
                  <a:lnTo>
                    <a:pt x="1997" y="19830"/>
                  </a:lnTo>
                  <a:cubicBezTo>
                    <a:pt x="2026" y="19887"/>
                    <a:pt x="2054" y="19944"/>
                    <a:pt x="2083" y="19973"/>
                  </a:cubicBezTo>
                  <a:lnTo>
                    <a:pt x="2511" y="19687"/>
                  </a:lnTo>
                  <a:cubicBezTo>
                    <a:pt x="2482" y="19659"/>
                    <a:pt x="2454" y="19573"/>
                    <a:pt x="2425" y="19545"/>
                  </a:cubicBezTo>
                  <a:close/>
                  <a:moveTo>
                    <a:pt x="22968" y="20230"/>
                  </a:moveTo>
                  <a:cubicBezTo>
                    <a:pt x="22911" y="20315"/>
                    <a:pt x="22883" y="20344"/>
                    <a:pt x="22854" y="20372"/>
                  </a:cubicBezTo>
                  <a:lnTo>
                    <a:pt x="23282" y="20686"/>
                  </a:lnTo>
                  <a:cubicBezTo>
                    <a:pt x="23311" y="20658"/>
                    <a:pt x="23339" y="20601"/>
                    <a:pt x="23396" y="20543"/>
                  </a:cubicBezTo>
                  <a:lnTo>
                    <a:pt x="22968" y="20230"/>
                  </a:lnTo>
                  <a:close/>
                  <a:moveTo>
                    <a:pt x="2910" y="20258"/>
                  </a:moveTo>
                  <a:lnTo>
                    <a:pt x="2482" y="20601"/>
                  </a:lnTo>
                  <a:cubicBezTo>
                    <a:pt x="2511" y="20629"/>
                    <a:pt x="2539" y="20686"/>
                    <a:pt x="2596" y="20743"/>
                  </a:cubicBezTo>
                  <a:lnTo>
                    <a:pt x="3024" y="20401"/>
                  </a:lnTo>
                  <a:cubicBezTo>
                    <a:pt x="2996" y="20372"/>
                    <a:pt x="2939" y="20287"/>
                    <a:pt x="2910" y="20258"/>
                  </a:cubicBezTo>
                  <a:close/>
                  <a:moveTo>
                    <a:pt x="22455" y="20914"/>
                  </a:moveTo>
                  <a:cubicBezTo>
                    <a:pt x="22426" y="20943"/>
                    <a:pt x="22398" y="21028"/>
                    <a:pt x="22341" y="21028"/>
                  </a:cubicBezTo>
                  <a:lnTo>
                    <a:pt x="22740" y="21371"/>
                  </a:lnTo>
                  <a:cubicBezTo>
                    <a:pt x="22769" y="21342"/>
                    <a:pt x="22826" y="21257"/>
                    <a:pt x="22854" y="21228"/>
                  </a:cubicBezTo>
                  <a:lnTo>
                    <a:pt x="22455" y="20914"/>
                  </a:lnTo>
                  <a:close/>
                  <a:moveTo>
                    <a:pt x="3452" y="20943"/>
                  </a:moveTo>
                  <a:lnTo>
                    <a:pt x="3053" y="21314"/>
                  </a:lnTo>
                  <a:cubicBezTo>
                    <a:pt x="3082" y="21342"/>
                    <a:pt x="3110" y="21399"/>
                    <a:pt x="3167" y="21456"/>
                  </a:cubicBezTo>
                  <a:lnTo>
                    <a:pt x="3567" y="21086"/>
                  </a:lnTo>
                  <a:cubicBezTo>
                    <a:pt x="3509" y="21028"/>
                    <a:pt x="3481" y="20971"/>
                    <a:pt x="3452" y="20943"/>
                  </a:cubicBezTo>
                  <a:close/>
                  <a:moveTo>
                    <a:pt x="4023" y="21542"/>
                  </a:moveTo>
                  <a:lnTo>
                    <a:pt x="3624" y="21884"/>
                  </a:lnTo>
                  <a:lnTo>
                    <a:pt x="3766" y="22027"/>
                  </a:lnTo>
                  <a:lnTo>
                    <a:pt x="4137" y="21656"/>
                  </a:lnTo>
                  <a:lnTo>
                    <a:pt x="4023" y="21542"/>
                  </a:lnTo>
                  <a:close/>
                  <a:moveTo>
                    <a:pt x="21884" y="21542"/>
                  </a:moveTo>
                  <a:cubicBezTo>
                    <a:pt x="21827" y="21599"/>
                    <a:pt x="21770" y="21628"/>
                    <a:pt x="21770" y="21685"/>
                  </a:cubicBezTo>
                  <a:lnTo>
                    <a:pt x="22141" y="22056"/>
                  </a:lnTo>
                  <a:lnTo>
                    <a:pt x="22284" y="21913"/>
                  </a:lnTo>
                  <a:lnTo>
                    <a:pt x="21884" y="21542"/>
                  </a:lnTo>
                  <a:close/>
                  <a:moveTo>
                    <a:pt x="4622" y="22170"/>
                  </a:moveTo>
                  <a:lnTo>
                    <a:pt x="4280" y="22541"/>
                  </a:lnTo>
                  <a:cubicBezTo>
                    <a:pt x="4337" y="22598"/>
                    <a:pt x="4365" y="22626"/>
                    <a:pt x="4423" y="22655"/>
                  </a:cubicBezTo>
                  <a:lnTo>
                    <a:pt x="4765" y="22255"/>
                  </a:lnTo>
                  <a:cubicBezTo>
                    <a:pt x="4708" y="22227"/>
                    <a:pt x="4651" y="22198"/>
                    <a:pt x="4622" y="22170"/>
                  </a:cubicBezTo>
                  <a:close/>
                  <a:moveTo>
                    <a:pt x="21257" y="22170"/>
                  </a:moveTo>
                  <a:cubicBezTo>
                    <a:pt x="21199" y="22198"/>
                    <a:pt x="21171" y="22227"/>
                    <a:pt x="21114" y="22255"/>
                  </a:cubicBezTo>
                  <a:lnTo>
                    <a:pt x="21456" y="22655"/>
                  </a:lnTo>
                  <a:cubicBezTo>
                    <a:pt x="21513" y="22626"/>
                    <a:pt x="21570" y="22598"/>
                    <a:pt x="21599" y="22541"/>
                  </a:cubicBezTo>
                  <a:lnTo>
                    <a:pt x="21257" y="22170"/>
                  </a:lnTo>
                  <a:close/>
                  <a:moveTo>
                    <a:pt x="20600" y="22683"/>
                  </a:moveTo>
                  <a:cubicBezTo>
                    <a:pt x="20572" y="22740"/>
                    <a:pt x="20486" y="22769"/>
                    <a:pt x="20458" y="22797"/>
                  </a:cubicBezTo>
                  <a:lnTo>
                    <a:pt x="20771" y="23225"/>
                  </a:lnTo>
                  <a:cubicBezTo>
                    <a:pt x="20829" y="23197"/>
                    <a:pt x="20886" y="23168"/>
                    <a:pt x="20914" y="23111"/>
                  </a:cubicBezTo>
                  <a:lnTo>
                    <a:pt x="20600" y="22683"/>
                  </a:lnTo>
                  <a:close/>
                  <a:moveTo>
                    <a:pt x="5278" y="22740"/>
                  </a:moveTo>
                  <a:lnTo>
                    <a:pt x="4936" y="23168"/>
                  </a:lnTo>
                  <a:cubicBezTo>
                    <a:pt x="4993" y="23197"/>
                    <a:pt x="5050" y="23225"/>
                    <a:pt x="5079" y="23254"/>
                  </a:cubicBezTo>
                  <a:lnTo>
                    <a:pt x="5421" y="22826"/>
                  </a:lnTo>
                  <a:cubicBezTo>
                    <a:pt x="5364" y="22797"/>
                    <a:pt x="5307" y="22769"/>
                    <a:pt x="5278" y="22740"/>
                  </a:cubicBezTo>
                  <a:close/>
                  <a:moveTo>
                    <a:pt x="5992" y="23225"/>
                  </a:moveTo>
                  <a:lnTo>
                    <a:pt x="5706" y="23653"/>
                  </a:lnTo>
                  <a:cubicBezTo>
                    <a:pt x="5735" y="23682"/>
                    <a:pt x="5792" y="23739"/>
                    <a:pt x="5849" y="23768"/>
                  </a:cubicBezTo>
                  <a:lnTo>
                    <a:pt x="6134" y="23340"/>
                  </a:lnTo>
                  <a:cubicBezTo>
                    <a:pt x="6077" y="23311"/>
                    <a:pt x="6020" y="23254"/>
                    <a:pt x="5992" y="23225"/>
                  </a:cubicBezTo>
                  <a:close/>
                  <a:moveTo>
                    <a:pt x="19887" y="23225"/>
                  </a:moveTo>
                  <a:cubicBezTo>
                    <a:pt x="19858" y="23225"/>
                    <a:pt x="19830" y="23254"/>
                    <a:pt x="19744" y="23340"/>
                  </a:cubicBezTo>
                  <a:lnTo>
                    <a:pt x="20030" y="23768"/>
                  </a:lnTo>
                  <a:cubicBezTo>
                    <a:pt x="20058" y="23739"/>
                    <a:pt x="20144" y="23682"/>
                    <a:pt x="20172" y="23653"/>
                  </a:cubicBezTo>
                  <a:lnTo>
                    <a:pt x="19887" y="23225"/>
                  </a:lnTo>
                  <a:close/>
                  <a:moveTo>
                    <a:pt x="6705" y="23653"/>
                  </a:moveTo>
                  <a:lnTo>
                    <a:pt x="6448" y="24110"/>
                  </a:lnTo>
                  <a:cubicBezTo>
                    <a:pt x="6477" y="24110"/>
                    <a:pt x="6534" y="24167"/>
                    <a:pt x="6591" y="24196"/>
                  </a:cubicBezTo>
                  <a:lnTo>
                    <a:pt x="6848" y="23739"/>
                  </a:lnTo>
                  <a:cubicBezTo>
                    <a:pt x="6791" y="23739"/>
                    <a:pt x="6734" y="23682"/>
                    <a:pt x="6705" y="23653"/>
                  </a:cubicBezTo>
                  <a:close/>
                  <a:moveTo>
                    <a:pt x="19174" y="23653"/>
                  </a:moveTo>
                  <a:cubicBezTo>
                    <a:pt x="19145" y="23682"/>
                    <a:pt x="19060" y="23739"/>
                    <a:pt x="19031" y="23739"/>
                  </a:cubicBezTo>
                  <a:lnTo>
                    <a:pt x="19288" y="24196"/>
                  </a:lnTo>
                  <a:cubicBezTo>
                    <a:pt x="19316" y="24196"/>
                    <a:pt x="19402" y="24138"/>
                    <a:pt x="19430" y="24110"/>
                  </a:cubicBezTo>
                  <a:lnTo>
                    <a:pt x="19174" y="23653"/>
                  </a:lnTo>
                  <a:close/>
                  <a:moveTo>
                    <a:pt x="7475" y="24081"/>
                  </a:moveTo>
                  <a:lnTo>
                    <a:pt x="7219" y="24538"/>
                  </a:lnTo>
                  <a:cubicBezTo>
                    <a:pt x="7304" y="24595"/>
                    <a:pt x="7333" y="24595"/>
                    <a:pt x="7418" y="24624"/>
                  </a:cubicBezTo>
                  <a:lnTo>
                    <a:pt x="7618" y="24167"/>
                  </a:lnTo>
                  <a:cubicBezTo>
                    <a:pt x="7590" y="24110"/>
                    <a:pt x="7504" y="24110"/>
                    <a:pt x="7475" y="24081"/>
                  </a:cubicBezTo>
                  <a:close/>
                  <a:moveTo>
                    <a:pt x="18432" y="24081"/>
                  </a:moveTo>
                  <a:cubicBezTo>
                    <a:pt x="18346" y="24081"/>
                    <a:pt x="18318" y="24110"/>
                    <a:pt x="18289" y="24167"/>
                  </a:cubicBezTo>
                  <a:lnTo>
                    <a:pt x="18489" y="24624"/>
                  </a:lnTo>
                  <a:cubicBezTo>
                    <a:pt x="18575" y="24566"/>
                    <a:pt x="18603" y="24566"/>
                    <a:pt x="18689" y="24538"/>
                  </a:cubicBezTo>
                  <a:lnTo>
                    <a:pt x="18432" y="24081"/>
                  </a:lnTo>
                  <a:close/>
                  <a:moveTo>
                    <a:pt x="17604" y="24395"/>
                  </a:moveTo>
                  <a:cubicBezTo>
                    <a:pt x="17576" y="24452"/>
                    <a:pt x="17490" y="24452"/>
                    <a:pt x="17462" y="24481"/>
                  </a:cubicBezTo>
                  <a:lnTo>
                    <a:pt x="17633" y="24966"/>
                  </a:lnTo>
                  <a:cubicBezTo>
                    <a:pt x="17719" y="24937"/>
                    <a:pt x="17747" y="24937"/>
                    <a:pt x="17833" y="24909"/>
                  </a:cubicBezTo>
                  <a:lnTo>
                    <a:pt x="17604" y="24395"/>
                  </a:lnTo>
                  <a:close/>
                  <a:moveTo>
                    <a:pt x="8274" y="24452"/>
                  </a:moveTo>
                  <a:lnTo>
                    <a:pt x="8046" y="24937"/>
                  </a:lnTo>
                  <a:cubicBezTo>
                    <a:pt x="8132" y="24966"/>
                    <a:pt x="8160" y="24966"/>
                    <a:pt x="8217" y="25023"/>
                  </a:cubicBezTo>
                  <a:lnTo>
                    <a:pt x="8417" y="24509"/>
                  </a:lnTo>
                  <a:cubicBezTo>
                    <a:pt x="8360" y="24481"/>
                    <a:pt x="8303" y="24481"/>
                    <a:pt x="8274" y="24452"/>
                  </a:cubicBezTo>
                  <a:close/>
                  <a:moveTo>
                    <a:pt x="9045" y="24738"/>
                  </a:moveTo>
                  <a:lnTo>
                    <a:pt x="8902" y="25194"/>
                  </a:lnTo>
                  <a:cubicBezTo>
                    <a:pt x="8988" y="25223"/>
                    <a:pt x="9016" y="25251"/>
                    <a:pt x="9073" y="25251"/>
                  </a:cubicBezTo>
                  <a:lnTo>
                    <a:pt x="9216" y="24766"/>
                  </a:lnTo>
                  <a:cubicBezTo>
                    <a:pt x="9159" y="24766"/>
                    <a:pt x="9130" y="24766"/>
                    <a:pt x="9045" y="24738"/>
                  </a:cubicBezTo>
                  <a:close/>
                  <a:moveTo>
                    <a:pt x="16863" y="24766"/>
                  </a:moveTo>
                  <a:cubicBezTo>
                    <a:pt x="16777" y="24766"/>
                    <a:pt x="16748" y="24795"/>
                    <a:pt x="16691" y="24795"/>
                  </a:cubicBezTo>
                  <a:lnTo>
                    <a:pt x="16863" y="25337"/>
                  </a:lnTo>
                  <a:cubicBezTo>
                    <a:pt x="16920" y="25308"/>
                    <a:pt x="16977" y="25308"/>
                    <a:pt x="17034" y="25251"/>
                  </a:cubicBezTo>
                  <a:lnTo>
                    <a:pt x="16863" y="24766"/>
                  </a:lnTo>
                  <a:close/>
                  <a:moveTo>
                    <a:pt x="9872" y="24966"/>
                  </a:moveTo>
                  <a:lnTo>
                    <a:pt x="9758" y="25480"/>
                  </a:lnTo>
                  <a:cubicBezTo>
                    <a:pt x="9844" y="25480"/>
                    <a:pt x="9872" y="25508"/>
                    <a:pt x="9929" y="25508"/>
                  </a:cubicBezTo>
                  <a:lnTo>
                    <a:pt x="10043" y="25023"/>
                  </a:lnTo>
                  <a:cubicBezTo>
                    <a:pt x="9986" y="25023"/>
                    <a:pt x="9929" y="24966"/>
                    <a:pt x="9872" y="24966"/>
                  </a:cubicBezTo>
                  <a:close/>
                  <a:moveTo>
                    <a:pt x="16007" y="24966"/>
                  </a:moveTo>
                  <a:cubicBezTo>
                    <a:pt x="15921" y="24966"/>
                    <a:pt x="15892" y="25023"/>
                    <a:pt x="15835" y="25023"/>
                  </a:cubicBezTo>
                  <a:lnTo>
                    <a:pt x="15978" y="25508"/>
                  </a:lnTo>
                  <a:cubicBezTo>
                    <a:pt x="16035" y="25508"/>
                    <a:pt x="16064" y="25480"/>
                    <a:pt x="16149" y="25480"/>
                  </a:cubicBezTo>
                  <a:lnTo>
                    <a:pt x="16007" y="24966"/>
                  </a:lnTo>
                  <a:close/>
                  <a:moveTo>
                    <a:pt x="10728" y="25166"/>
                  </a:moveTo>
                  <a:lnTo>
                    <a:pt x="10643" y="25679"/>
                  </a:lnTo>
                  <a:cubicBezTo>
                    <a:pt x="10728" y="25679"/>
                    <a:pt x="10757" y="25736"/>
                    <a:pt x="10814" y="25736"/>
                  </a:cubicBezTo>
                  <a:lnTo>
                    <a:pt x="10899" y="25194"/>
                  </a:lnTo>
                  <a:cubicBezTo>
                    <a:pt x="10814" y="25194"/>
                    <a:pt x="10785" y="25166"/>
                    <a:pt x="10728" y="25166"/>
                  </a:cubicBezTo>
                  <a:close/>
                  <a:moveTo>
                    <a:pt x="15179" y="25166"/>
                  </a:moveTo>
                  <a:cubicBezTo>
                    <a:pt x="15094" y="25166"/>
                    <a:pt x="15065" y="25194"/>
                    <a:pt x="15008" y="25194"/>
                  </a:cubicBezTo>
                  <a:lnTo>
                    <a:pt x="15094" y="25736"/>
                  </a:lnTo>
                  <a:cubicBezTo>
                    <a:pt x="15179" y="25736"/>
                    <a:pt x="15208" y="25679"/>
                    <a:pt x="15293" y="25679"/>
                  </a:cubicBezTo>
                  <a:lnTo>
                    <a:pt x="15179" y="25166"/>
                  </a:lnTo>
                  <a:close/>
                  <a:moveTo>
                    <a:pt x="11584" y="25251"/>
                  </a:moveTo>
                  <a:lnTo>
                    <a:pt x="11556" y="25793"/>
                  </a:lnTo>
                  <a:cubicBezTo>
                    <a:pt x="11613" y="25822"/>
                    <a:pt x="11641" y="25822"/>
                    <a:pt x="11727" y="25822"/>
                  </a:cubicBezTo>
                  <a:lnTo>
                    <a:pt x="11755" y="25280"/>
                  </a:lnTo>
                  <a:cubicBezTo>
                    <a:pt x="11698" y="25251"/>
                    <a:pt x="11641" y="25251"/>
                    <a:pt x="11584" y="25251"/>
                  </a:cubicBezTo>
                  <a:close/>
                  <a:moveTo>
                    <a:pt x="14323" y="25251"/>
                  </a:moveTo>
                  <a:cubicBezTo>
                    <a:pt x="14266" y="25308"/>
                    <a:pt x="14209" y="25308"/>
                    <a:pt x="14152" y="25308"/>
                  </a:cubicBezTo>
                  <a:lnTo>
                    <a:pt x="14209" y="25822"/>
                  </a:lnTo>
                  <a:cubicBezTo>
                    <a:pt x="14295" y="25793"/>
                    <a:pt x="14323" y="25793"/>
                    <a:pt x="14409" y="25793"/>
                  </a:cubicBezTo>
                  <a:lnTo>
                    <a:pt x="14323" y="25251"/>
                  </a:lnTo>
                  <a:close/>
                  <a:moveTo>
                    <a:pt x="12440" y="25337"/>
                  </a:moveTo>
                  <a:lnTo>
                    <a:pt x="12440" y="25879"/>
                  </a:lnTo>
                  <a:lnTo>
                    <a:pt x="12611" y="25879"/>
                  </a:lnTo>
                  <a:lnTo>
                    <a:pt x="12611" y="25337"/>
                  </a:lnTo>
                  <a:close/>
                  <a:moveTo>
                    <a:pt x="13296" y="25337"/>
                  </a:moveTo>
                  <a:lnTo>
                    <a:pt x="13325" y="25879"/>
                  </a:lnTo>
                  <a:lnTo>
                    <a:pt x="13496" y="25879"/>
                  </a:lnTo>
                  <a:lnTo>
                    <a:pt x="13467" y="25337"/>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0" name="Google Shape;690;p23"/>
          <p:cNvGrpSpPr/>
          <p:nvPr/>
        </p:nvGrpSpPr>
        <p:grpSpPr>
          <a:xfrm>
            <a:off x="759650" y="4562275"/>
            <a:ext cx="1532575" cy="205676"/>
            <a:chOff x="4645500" y="3968425"/>
            <a:chExt cx="1532575" cy="205676"/>
          </a:xfrm>
        </p:grpSpPr>
        <p:sp>
          <p:nvSpPr>
            <p:cNvPr id="691" name="Google Shape;691;p23"/>
            <p:cNvSpPr/>
            <p:nvPr/>
          </p:nvSpPr>
          <p:spPr>
            <a:xfrm>
              <a:off x="4645500" y="3968425"/>
              <a:ext cx="142098" cy="205676"/>
            </a:xfrm>
            <a:custGeom>
              <a:rect b="b" l="l" r="r" t="t"/>
              <a:pathLst>
                <a:path extrusionOk="0" fill="none" h="3345" w="2311">
                  <a:moveTo>
                    <a:pt x="2310" y="1"/>
                  </a:moveTo>
                  <a:lnTo>
                    <a:pt x="0" y="3344"/>
                  </a:lnTo>
                </a:path>
              </a:pathLst>
            </a:custGeom>
            <a:noFill/>
            <a:ln cap="flat" cmpd="sng" w="19050">
              <a:solidFill>
                <a:schemeClr val="l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23"/>
            <p:cNvSpPr/>
            <p:nvPr/>
          </p:nvSpPr>
          <p:spPr>
            <a:xfrm>
              <a:off x="4804322" y="3968425"/>
              <a:ext cx="138347" cy="201925"/>
            </a:xfrm>
            <a:custGeom>
              <a:rect b="b" l="l" r="r" t="t"/>
              <a:pathLst>
                <a:path extrusionOk="0" fill="none" h="3284" w="2250">
                  <a:moveTo>
                    <a:pt x="2250" y="1"/>
                  </a:moveTo>
                  <a:lnTo>
                    <a:pt x="1" y="3284"/>
                  </a:lnTo>
                </a:path>
              </a:pathLst>
            </a:custGeom>
            <a:noFill/>
            <a:ln cap="flat" cmpd="sng" w="19050">
              <a:solidFill>
                <a:schemeClr val="l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23"/>
            <p:cNvSpPr/>
            <p:nvPr/>
          </p:nvSpPr>
          <p:spPr>
            <a:xfrm>
              <a:off x="4953860" y="3968425"/>
              <a:ext cx="142098" cy="205676"/>
            </a:xfrm>
            <a:custGeom>
              <a:rect b="b" l="l" r="r" t="t"/>
              <a:pathLst>
                <a:path extrusionOk="0" fill="none" h="3345" w="2311">
                  <a:moveTo>
                    <a:pt x="2310" y="1"/>
                  </a:moveTo>
                  <a:lnTo>
                    <a:pt x="0" y="3344"/>
                  </a:lnTo>
                </a:path>
              </a:pathLst>
            </a:custGeom>
            <a:noFill/>
            <a:ln cap="flat" cmpd="sng" w="19050">
              <a:solidFill>
                <a:schemeClr val="l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23"/>
            <p:cNvSpPr/>
            <p:nvPr/>
          </p:nvSpPr>
          <p:spPr>
            <a:xfrm>
              <a:off x="5112743" y="3968425"/>
              <a:ext cx="138347" cy="201925"/>
            </a:xfrm>
            <a:custGeom>
              <a:rect b="b" l="l" r="r" t="t"/>
              <a:pathLst>
                <a:path extrusionOk="0" fill="none" h="3284" w="2250">
                  <a:moveTo>
                    <a:pt x="2249" y="1"/>
                  </a:moveTo>
                  <a:lnTo>
                    <a:pt x="0" y="3284"/>
                  </a:lnTo>
                </a:path>
              </a:pathLst>
            </a:custGeom>
            <a:noFill/>
            <a:ln cap="flat" cmpd="sng" w="19050">
              <a:solidFill>
                <a:schemeClr val="l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23"/>
            <p:cNvSpPr/>
            <p:nvPr/>
          </p:nvSpPr>
          <p:spPr>
            <a:xfrm>
              <a:off x="5262219" y="3968425"/>
              <a:ext cx="142098" cy="205676"/>
            </a:xfrm>
            <a:custGeom>
              <a:rect b="b" l="l" r="r" t="t"/>
              <a:pathLst>
                <a:path extrusionOk="0" fill="none" h="3345" w="2311">
                  <a:moveTo>
                    <a:pt x="2311" y="1"/>
                  </a:moveTo>
                  <a:lnTo>
                    <a:pt x="1" y="3344"/>
                  </a:lnTo>
                </a:path>
              </a:pathLst>
            </a:custGeom>
            <a:noFill/>
            <a:ln cap="flat" cmpd="sng" w="19050">
              <a:solidFill>
                <a:schemeClr val="l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23"/>
            <p:cNvSpPr/>
            <p:nvPr/>
          </p:nvSpPr>
          <p:spPr>
            <a:xfrm>
              <a:off x="5413601" y="3968425"/>
              <a:ext cx="147693" cy="205676"/>
            </a:xfrm>
            <a:custGeom>
              <a:rect b="b" l="l" r="r" t="t"/>
              <a:pathLst>
                <a:path extrusionOk="0" fill="none" h="3345" w="2402">
                  <a:moveTo>
                    <a:pt x="2402" y="1"/>
                  </a:moveTo>
                  <a:lnTo>
                    <a:pt x="1" y="3344"/>
                  </a:lnTo>
                </a:path>
              </a:pathLst>
            </a:custGeom>
            <a:noFill/>
            <a:ln cap="flat" cmpd="sng" w="19050">
              <a:solidFill>
                <a:schemeClr val="l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23"/>
            <p:cNvSpPr/>
            <p:nvPr/>
          </p:nvSpPr>
          <p:spPr>
            <a:xfrm>
              <a:off x="5579925" y="3968425"/>
              <a:ext cx="134658" cy="205676"/>
            </a:xfrm>
            <a:custGeom>
              <a:rect b="b" l="l" r="r" t="t"/>
              <a:pathLst>
                <a:path extrusionOk="0" fill="none" h="3345" w="2190">
                  <a:moveTo>
                    <a:pt x="2189" y="1"/>
                  </a:moveTo>
                  <a:lnTo>
                    <a:pt x="1" y="3344"/>
                  </a:lnTo>
                </a:path>
              </a:pathLst>
            </a:custGeom>
            <a:noFill/>
            <a:ln cap="flat" cmpd="sng" w="19050">
              <a:solidFill>
                <a:schemeClr val="l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23"/>
            <p:cNvSpPr/>
            <p:nvPr/>
          </p:nvSpPr>
          <p:spPr>
            <a:xfrm>
              <a:off x="5731307" y="3968425"/>
              <a:ext cx="138408" cy="205676"/>
            </a:xfrm>
            <a:custGeom>
              <a:rect b="b" l="l" r="r" t="t"/>
              <a:pathLst>
                <a:path extrusionOk="0" fill="none" h="3345" w="2251">
                  <a:moveTo>
                    <a:pt x="2250" y="1"/>
                  </a:moveTo>
                  <a:lnTo>
                    <a:pt x="1" y="3344"/>
                  </a:lnTo>
                </a:path>
              </a:pathLst>
            </a:custGeom>
            <a:noFill/>
            <a:ln cap="flat" cmpd="sng" w="19050">
              <a:solidFill>
                <a:schemeClr val="l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23"/>
            <p:cNvSpPr/>
            <p:nvPr/>
          </p:nvSpPr>
          <p:spPr>
            <a:xfrm>
              <a:off x="5880845" y="3968425"/>
              <a:ext cx="144004" cy="205676"/>
            </a:xfrm>
            <a:custGeom>
              <a:rect b="b" l="l" r="r" t="t"/>
              <a:pathLst>
                <a:path extrusionOk="0" fill="none" h="3345" w="2342">
                  <a:moveTo>
                    <a:pt x="2341" y="1"/>
                  </a:moveTo>
                  <a:lnTo>
                    <a:pt x="1" y="3344"/>
                  </a:lnTo>
                </a:path>
              </a:pathLst>
            </a:custGeom>
            <a:noFill/>
            <a:ln cap="flat" cmpd="sng" w="19050">
              <a:solidFill>
                <a:schemeClr val="l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23"/>
            <p:cNvSpPr/>
            <p:nvPr/>
          </p:nvSpPr>
          <p:spPr>
            <a:xfrm>
              <a:off x="6034133" y="3968425"/>
              <a:ext cx="143942" cy="205676"/>
            </a:xfrm>
            <a:custGeom>
              <a:rect b="b" l="l" r="r" t="t"/>
              <a:pathLst>
                <a:path extrusionOk="0" fill="none" h="3345" w="2341">
                  <a:moveTo>
                    <a:pt x="2341" y="1"/>
                  </a:moveTo>
                  <a:lnTo>
                    <a:pt x="0" y="3344"/>
                  </a:lnTo>
                </a:path>
              </a:pathLst>
            </a:custGeom>
            <a:noFill/>
            <a:ln cap="flat" cmpd="sng" w="19050">
              <a:solidFill>
                <a:schemeClr val="l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1" name="Google Shape;701;p23"/>
          <p:cNvGrpSpPr/>
          <p:nvPr/>
        </p:nvGrpSpPr>
        <p:grpSpPr>
          <a:xfrm>
            <a:off x="6014967" y="1202450"/>
            <a:ext cx="3129036" cy="164400"/>
            <a:chOff x="6007692" y="300175"/>
            <a:chExt cx="3129036" cy="164400"/>
          </a:xfrm>
        </p:grpSpPr>
        <p:grpSp>
          <p:nvGrpSpPr>
            <p:cNvPr id="702" name="Google Shape;702;p23"/>
            <p:cNvGrpSpPr/>
            <p:nvPr/>
          </p:nvGrpSpPr>
          <p:grpSpPr>
            <a:xfrm>
              <a:off x="6040392" y="334012"/>
              <a:ext cx="3096337" cy="96586"/>
              <a:chOff x="6040392" y="334012"/>
              <a:chExt cx="3096337" cy="96586"/>
            </a:xfrm>
          </p:grpSpPr>
          <p:sp>
            <p:nvSpPr>
              <p:cNvPr id="703" name="Google Shape;703;p23"/>
              <p:cNvSpPr/>
              <p:nvPr/>
            </p:nvSpPr>
            <p:spPr>
              <a:xfrm>
                <a:off x="6232650" y="376650"/>
                <a:ext cx="2904078" cy="11300"/>
              </a:xfrm>
              <a:custGeom>
                <a:rect b="b" l="l" r="r" t="t"/>
                <a:pathLst>
                  <a:path extrusionOk="0" h="335" w="21703">
                    <a:moveTo>
                      <a:pt x="0" y="0"/>
                    </a:moveTo>
                    <a:lnTo>
                      <a:pt x="0" y="335"/>
                    </a:lnTo>
                    <a:lnTo>
                      <a:pt x="21703" y="335"/>
                    </a:lnTo>
                    <a:lnTo>
                      <a:pt x="2170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23"/>
              <p:cNvSpPr/>
              <p:nvPr/>
            </p:nvSpPr>
            <p:spPr>
              <a:xfrm>
                <a:off x="6040392" y="334012"/>
                <a:ext cx="96586" cy="96586"/>
              </a:xfrm>
              <a:custGeom>
                <a:rect b="b" l="l" r="r" t="t"/>
                <a:pathLst>
                  <a:path extrusionOk="0" h="1057" w="1057">
                    <a:moveTo>
                      <a:pt x="514" y="1"/>
                    </a:moveTo>
                    <a:cubicBezTo>
                      <a:pt x="229" y="1"/>
                      <a:pt x="0" y="229"/>
                      <a:pt x="0" y="514"/>
                    </a:cubicBezTo>
                    <a:cubicBezTo>
                      <a:pt x="0" y="828"/>
                      <a:pt x="229" y="1056"/>
                      <a:pt x="514" y="1056"/>
                    </a:cubicBezTo>
                    <a:cubicBezTo>
                      <a:pt x="828" y="1056"/>
                      <a:pt x="1056" y="828"/>
                      <a:pt x="1056" y="514"/>
                    </a:cubicBezTo>
                    <a:cubicBezTo>
                      <a:pt x="1056" y="229"/>
                      <a:pt x="828" y="1"/>
                      <a:pt x="51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5" name="Google Shape;705;p23"/>
            <p:cNvSpPr/>
            <p:nvPr/>
          </p:nvSpPr>
          <p:spPr>
            <a:xfrm>
              <a:off x="6007692" y="300175"/>
              <a:ext cx="164400" cy="1644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6" name="Google Shape;706;p23"/>
          <p:cNvGrpSpPr/>
          <p:nvPr/>
        </p:nvGrpSpPr>
        <p:grpSpPr>
          <a:xfrm>
            <a:off x="4124050" y="4662213"/>
            <a:ext cx="895950" cy="53525"/>
            <a:chOff x="4112025" y="3997975"/>
            <a:chExt cx="895950" cy="53525"/>
          </a:xfrm>
        </p:grpSpPr>
        <p:sp>
          <p:nvSpPr>
            <p:cNvPr id="707" name="Google Shape;707;p23"/>
            <p:cNvSpPr/>
            <p:nvPr/>
          </p:nvSpPr>
          <p:spPr>
            <a:xfrm>
              <a:off x="4954450" y="3997975"/>
              <a:ext cx="53525" cy="53525"/>
            </a:xfrm>
            <a:custGeom>
              <a:rect b="b" l="l" r="r" t="t"/>
              <a:pathLst>
                <a:path extrusionOk="0" h="2141" w="2141">
                  <a:moveTo>
                    <a:pt x="1085" y="1"/>
                  </a:moveTo>
                  <a:cubicBezTo>
                    <a:pt x="457" y="1"/>
                    <a:pt x="0" y="457"/>
                    <a:pt x="0" y="1085"/>
                  </a:cubicBezTo>
                  <a:cubicBezTo>
                    <a:pt x="0" y="1684"/>
                    <a:pt x="514" y="2141"/>
                    <a:pt x="1085" y="2141"/>
                  </a:cubicBezTo>
                  <a:cubicBezTo>
                    <a:pt x="1684" y="2141"/>
                    <a:pt x="2140" y="1684"/>
                    <a:pt x="2140" y="1085"/>
                  </a:cubicBezTo>
                  <a:cubicBezTo>
                    <a:pt x="2140" y="457"/>
                    <a:pt x="1684" y="1"/>
                    <a:pt x="108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23"/>
            <p:cNvSpPr/>
            <p:nvPr/>
          </p:nvSpPr>
          <p:spPr>
            <a:xfrm>
              <a:off x="4744025" y="3997975"/>
              <a:ext cx="53525" cy="53525"/>
            </a:xfrm>
            <a:custGeom>
              <a:rect b="b" l="l" r="r" t="t"/>
              <a:pathLst>
                <a:path extrusionOk="0" h="2141" w="2141">
                  <a:moveTo>
                    <a:pt x="1085" y="1"/>
                  </a:moveTo>
                  <a:cubicBezTo>
                    <a:pt x="457" y="1"/>
                    <a:pt x="0" y="457"/>
                    <a:pt x="0" y="1085"/>
                  </a:cubicBezTo>
                  <a:cubicBezTo>
                    <a:pt x="0" y="1684"/>
                    <a:pt x="457" y="2141"/>
                    <a:pt x="1085" y="2141"/>
                  </a:cubicBezTo>
                  <a:cubicBezTo>
                    <a:pt x="1684" y="2141"/>
                    <a:pt x="2140" y="1684"/>
                    <a:pt x="2140" y="1085"/>
                  </a:cubicBezTo>
                  <a:cubicBezTo>
                    <a:pt x="2140" y="457"/>
                    <a:pt x="1684" y="1"/>
                    <a:pt x="108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23"/>
            <p:cNvSpPr/>
            <p:nvPr/>
          </p:nvSpPr>
          <p:spPr>
            <a:xfrm>
              <a:off x="4533600" y="3997975"/>
              <a:ext cx="53525" cy="53525"/>
            </a:xfrm>
            <a:custGeom>
              <a:rect b="b" l="l" r="r" t="t"/>
              <a:pathLst>
                <a:path extrusionOk="0" h="2141" w="2141">
                  <a:moveTo>
                    <a:pt x="1085" y="1"/>
                  </a:moveTo>
                  <a:cubicBezTo>
                    <a:pt x="457" y="1"/>
                    <a:pt x="0" y="457"/>
                    <a:pt x="0" y="1085"/>
                  </a:cubicBezTo>
                  <a:cubicBezTo>
                    <a:pt x="0" y="1684"/>
                    <a:pt x="457" y="2141"/>
                    <a:pt x="1085" y="2141"/>
                  </a:cubicBezTo>
                  <a:cubicBezTo>
                    <a:pt x="1684" y="2141"/>
                    <a:pt x="2140" y="1684"/>
                    <a:pt x="2140" y="1085"/>
                  </a:cubicBezTo>
                  <a:cubicBezTo>
                    <a:pt x="2140" y="457"/>
                    <a:pt x="1684" y="1"/>
                    <a:pt x="108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23"/>
            <p:cNvSpPr/>
            <p:nvPr/>
          </p:nvSpPr>
          <p:spPr>
            <a:xfrm>
              <a:off x="4322450" y="3997975"/>
              <a:ext cx="53525" cy="53525"/>
            </a:xfrm>
            <a:custGeom>
              <a:rect b="b" l="l" r="r" t="t"/>
              <a:pathLst>
                <a:path extrusionOk="0" h="2141" w="2141">
                  <a:moveTo>
                    <a:pt x="1057" y="1"/>
                  </a:moveTo>
                  <a:cubicBezTo>
                    <a:pt x="457" y="1"/>
                    <a:pt x="1" y="457"/>
                    <a:pt x="1" y="1085"/>
                  </a:cubicBezTo>
                  <a:cubicBezTo>
                    <a:pt x="1" y="1684"/>
                    <a:pt x="486" y="2141"/>
                    <a:pt x="1057" y="2141"/>
                  </a:cubicBezTo>
                  <a:cubicBezTo>
                    <a:pt x="1684" y="2141"/>
                    <a:pt x="2141" y="1684"/>
                    <a:pt x="2141" y="1085"/>
                  </a:cubicBezTo>
                  <a:cubicBezTo>
                    <a:pt x="2141" y="457"/>
                    <a:pt x="1684" y="1"/>
                    <a:pt x="105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23"/>
            <p:cNvSpPr/>
            <p:nvPr/>
          </p:nvSpPr>
          <p:spPr>
            <a:xfrm>
              <a:off x="4112025" y="3997975"/>
              <a:ext cx="53525" cy="53525"/>
            </a:xfrm>
            <a:custGeom>
              <a:rect b="b" l="l" r="r" t="t"/>
              <a:pathLst>
                <a:path extrusionOk="0" h="2141" w="2141">
                  <a:moveTo>
                    <a:pt x="1057" y="1"/>
                  </a:moveTo>
                  <a:cubicBezTo>
                    <a:pt x="457" y="1"/>
                    <a:pt x="1" y="457"/>
                    <a:pt x="1" y="1085"/>
                  </a:cubicBezTo>
                  <a:cubicBezTo>
                    <a:pt x="1" y="1684"/>
                    <a:pt x="457" y="2141"/>
                    <a:pt x="1057" y="2141"/>
                  </a:cubicBezTo>
                  <a:cubicBezTo>
                    <a:pt x="1656" y="2141"/>
                    <a:pt x="2141" y="1684"/>
                    <a:pt x="2141" y="1085"/>
                  </a:cubicBezTo>
                  <a:cubicBezTo>
                    <a:pt x="2141" y="457"/>
                    <a:pt x="1656" y="1"/>
                    <a:pt x="105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2" name="Google Shape;712;p23"/>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solidFill>
                  <a:schemeClr val="dk2"/>
                </a:solidFill>
              </a:defRPr>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5">
  <p:cSld name="CUSTOM_16">
    <p:spTree>
      <p:nvGrpSpPr>
        <p:cNvPr id="713" name="Shape 713"/>
        <p:cNvGrpSpPr/>
        <p:nvPr/>
      </p:nvGrpSpPr>
      <p:grpSpPr>
        <a:xfrm>
          <a:off x="0" y="0"/>
          <a:ext cx="0" cy="0"/>
          <a:chOff x="0" y="0"/>
          <a:chExt cx="0" cy="0"/>
        </a:xfrm>
      </p:grpSpPr>
      <p:sp>
        <p:nvSpPr>
          <p:cNvPr id="714" name="Google Shape;714;p24"/>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solidFill>
                  <a:schemeClr val="dk2"/>
                </a:solidFill>
              </a:defRPr>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grpSp>
        <p:nvGrpSpPr>
          <p:cNvPr id="715" name="Google Shape;715;p24"/>
          <p:cNvGrpSpPr/>
          <p:nvPr/>
        </p:nvGrpSpPr>
        <p:grpSpPr>
          <a:xfrm>
            <a:off x="3686801" y="4400691"/>
            <a:ext cx="1770381" cy="1768519"/>
            <a:chOff x="166675" y="1780700"/>
            <a:chExt cx="712800" cy="712050"/>
          </a:xfrm>
        </p:grpSpPr>
        <p:sp>
          <p:nvSpPr>
            <p:cNvPr id="716" name="Google Shape;716;p24"/>
            <p:cNvSpPr/>
            <p:nvPr/>
          </p:nvSpPr>
          <p:spPr>
            <a:xfrm>
              <a:off x="327775" y="1940300"/>
              <a:ext cx="391375" cy="392125"/>
            </a:xfrm>
            <a:custGeom>
              <a:rect b="b" l="l" r="r" t="t"/>
              <a:pathLst>
                <a:path extrusionOk="0" fill="none" h="15685" w="15655">
                  <a:moveTo>
                    <a:pt x="9150" y="760"/>
                  </a:moveTo>
                  <a:cubicBezTo>
                    <a:pt x="13071" y="1489"/>
                    <a:pt x="15654" y="5258"/>
                    <a:pt x="14925" y="9180"/>
                  </a:cubicBezTo>
                  <a:cubicBezTo>
                    <a:pt x="14195" y="13101"/>
                    <a:pt x="10426" y="15684"/>
                    <a:pt x="6505" y="14955"/>
                  </a:cubicBezTo>
                  <a:cubicBezTo>
                    <a:pt x="2584" y="14195"/>
                    <a:pt x="1" y="10426"/>
                    <a:pt x="730" y="6505"/>
                  </a:cubicBezTo>
                  <a:cubicBezTo>
                    <a:pt x="1460" y="2584"/>
                    <a:pt x="5229" y="0"/>
                    <a:pt x="9150" y="760"/>
                  </a:cubicBezTo>
                  <a:close/>
                </a:path>
              </a:pathLst>
            </a:custGeom>
            <a:noFill/>
            <a:ln cap="flat" cmpd="sng" w="9525">
              <a:solidFill>
                <a:schemeClr val="l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24"/>
            <p:cNvSpPr/>
            <p:nvPr/>
          </p:nvSpPr>
          <p:spPr>
            <a:xfrm>
              <a:off x="281425" y="1895450"/>
              <a:ext cx="483325" cy="482550"/>
            </a:xfrm>
            <a:custGeom>
              <a:rect b="b" l="l" r="r" t="t"/>
              <a:pathLst>
                <a:path extrusionOk="0" fill="none" h="19302" w="19333">
                  <a:moveTo>
                    <a:pt x="17904" y="7052"/>
                  </a:moveTo>
                  <a:cubicBezTo>
                    <a:pt x="19332" y="11581"/>
                    <a:pt x="16809" y="16414"/>
                    <a:pt x="12280" y="17873"/>
                  </a:cubicBezTo>
                  <a:cubicBezTo>
                    <a:pt x="7751" y="19302"/>
                    <a:pt x="2888" y="16809"/>
                    <a:pt x="1460" y="12250"/>
                  </a:cubicBezTo>
                  <a:cubicBezTo>
                    <a:pt x="1" y="7721"/>
                    <a:pt x="2523" y="2858"/>
                    <a:pt x="7052" y="1429"/>
                  </a:cubicBezTo>
                  <a:cubicBezTo>
                    <a:pt x="11612" y="1"/>
                    <a:pt x="16445" y="2493"/>
                    <a:pt x="17904" y="7052"/>
                  </a:cubicBezTo>
                  <a:close/>
                </a:path>
              </a:pathLst>
            </a:custGeom>
            <a:noFill/>
            <a:ln cap="flat" cmpd="sng" w="9525">
              <a:solidFill>
                <a:schemeClr val="l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24"/>
            <p:cNvSpPr/>
            <p:nvPr/>
          </p:nvSpPr>
          <p:spPr>
            <a:xfrm>
              <a:off x="272300" y="1885575"/>
              <a:ext cx="501550" cy="501550"/>
            </a:xfrm>
            <a:custGeom>
              <a:rect b="b" l="l" r="r" t="t"/>
              <a:pathLst>
                <a:path extrusionOk="0" fill="none" h="20062" w="20062">
                  <a:moveTo>
                    <a:pt x="20062" y="10031"/>
                  </a:moveTo>
                  <a:cubicBezTo>
                    <a:pt x="20062" y="15593"/>
                    <a:pt x="15563" y="20062"/>
                    <a:pt x="10031" y="20062"/>
                  </a:cubicBezTo>
                  <a:cubicBezTo>
                    <a:pt x="4499" y="20062"/>
                    <a:pt x="1" y="15593"/>
                    <a:pt x="1" y="10031"/>
                  </a:cubicBezTo>
                  <a:cubicBezTo>
                    <a:pt x="1" y="4499"/>
                    <a:pt x="4499" y="1"/>
                    <a:pt x="10031" y="1"/>
                  </a:cubicBezTo>
                  <a:cubicBezTo>
                    <a:pt x="15563" y="1"/>
                    <a:pt x="20062" y="4499"/>
                    <a:pt x="20062" y="10031"/>
                  </a:cubicBezTo>
                  <a:close/>
                </a:path>
              </a:pathLst>
            </a:custGeom>
            <a:noFill/>
            <a:ln cap="flat" cmpd="sng" w="9525">
              <a:solidFill>
                <a:schemeClr val="l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24"/>
            <p:cNvSpPr/>
            <p:nvPr/>
          </p:nvSpPr>
          <p:spPr>
            <a:xfrm>
              <a:off x="213800" y="1826300"/>
              <a:ext cx="620100" cy="620100"/>
            </a:xfrm>
            <a:custGeom>
              <a:rect b="b" l="l" r="r" t="t"/>
              <a:pathLst>
                <a:path extrusionOk="0" fill="none" h="24804" w="24804">
                  <a:moveTo>
                    <a:pt x="14499" y="1156"/>
                  </a:moveTo>
                  <a:cubicBezTo>
                    <a:pt x="20700" y="2311"/>
                    <a:pt x="24803" y="8299"/>
                    <a:pt x="23648" y="14499"/>
                  </a:cubicBezTo>
                  <a:cubicBezTo>
                    <a:pt x="22463" y="20700"/>
                    <a:pt x="16505" y="24803"/>
                    <a:pt x="10304" y="23648"/>
                  </a:cubicBezTo>
                  <a:cubicBezTo>
                    <a:pt x="4073" y="22493"/>
                    <a:pt x="0" y="16506"/>
                    <a:pt x="1155" y="10305"/>
                  </a:cubicBezTo>
                  <a:cubicBezTo>
                    <a:pt x="2310" y="4104"/>
                    <a:pt x="8268" y="1"/>
                    <a:pt x="14499" y="1156"/>
                  </a:cubicBezTo>
                  <a:close/>
                </a:path>
              </a:pathLst>
            </a:custGeom>
            <a:noFill/>
            <a:ln cap="flat" cmpd="sng" w="9525">
              <a:solidFill>
                <a:schemeClr val="l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24"/>
            <p:cNvSpPr/>
            <p:nvPr/>
          </p:nvSpPr>
          <p:spPr>
            <a:xfrm>
              <a:off x="202400" y="1815675"/>
              <a:ext cx="641375" cy="642125"/>
            </a:xfrm>
            <a:custGeom>
              <a:rect b="b" l="l" r="r" t="t"/>
              <a:pathLst>
                <a:path extrusionOk="0" fill="none" h="25685" w="25655">
                  <a:moveTo>
                    <a:pt x="25654" y="12827"/>
                  </a:moveTo>
                  <a:cubicBezTo>
                    <a:pt x="25654" y="19940"/>
                    <a:pt x="19910" y="25684"/>
                    <a:pt x="12827" y="25684"/>
                  </a:cubicBezTo>
                  <a:cubicBezTo>
                    <a:pt x="5745" y="25684"/>
                    <a:pt x="0" y="19940"/>
                    <a:pt x="0" y="12827"/>
                  </a:cubicBezTo>
                  <a:cubicBezTo>
                    <a:pt x="0" y="5745"/>
                    <a:pt x="5745" y="0"/>
                    <a:pt x="12827" y="0"/>
                  </a:cubicBezTo>
                  <a:cubicBezTo>
                    <a:pt x="19910" y="0"/>
                    <a:pt x="25654" y="5745"/>
                    <a:pt x="25654" y="12827"/>
                  </a:cubicBezTo>
                  <a:close/>
                </a:path>
              </a:pathLst>
            </a:custGeom>
            <a:noFill/>
            <a:ln cap="flat" cmpd="sng" w="9525">
              <a:solidFill>
                <a:schemeClr val="l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24"/>
            <p:cNvSpPr/>
            <p:nvPr/>
          </p:nvSpPr>
          <p:spPr>
            <a:xfrm>
              <a:off x="166675" y="1780700"/>
              <a:ext cx="712800" cy="712050"/>
            </a:xfrm>
            <a:custGeom>
              <a:rect b="b" l="l" r="r" t="t"/>
              <a:pathLst>
                <a:path extrusionOk="0" fill="none" h="28482" w="28512">
                  <a:moveTo>
                    <a:pt x="28512" y="14226"/>
                  </a:moveTo>
                  <a:cubicBezTo>
                    <a:pt x="28512" y="22099"/>
                    <a:pt x="22129" y="28482"/>
                    <a:pt x="14256" y="28482"/>
                  </a:cubicBezTo>
                  <a:cubicBezTo>
                    <a:pt x="6384" y="28482"/>
                    <a:pt x="1" y="22099"/>
                    <a:pt x="1" y="14226"/>
                  </a:cubicBezTo>
                  <a:cubicBezTo>
                    <a:pt x="1" y="6384"/>
                    <a:pt x="6384" y="1"/>
                    <a:pt x="14256" y="1"/>
                  </a:cubicBezTo>
                  <a:cubicBezTo>
                    <a:pt x="22129" y="1"/>
                    <a:pt x="28512" y="6384"/>
                    <a:pt x="28512" y="14226"/>
                  </a:cubicBezTo>
                  <a:close/>
                </a:path>
              </a:pathLst>
            </a:custGeom>
            <a:noFill/>
            <a:ln cap="flat" cmpd="sng" w="9525">
              <a:solidFill>
                <a:schemeClr val="l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2" name="Google Shape;722;p24"/>
          <p:cNvSpPr/>
          <p:nvPr/>
        </p:nvSpPr>
        <p:spPr>
          <a:xfrm>
            <a:off x="487500" y="4643625"/>
            <a:ext cx="2400533" cy="203422"/>
          </a:xfrm>
          <a:custGeom>
            <a:rect b="b" l="l" r="r" t="t"/>
            <a:pathLst>
              <a:path extrusionOk="0" h="3040" w="28299">
                <a:moveTo>
                  <a:pt x="0" y="0"/>
                </a:moveTo>
                <a:lnTo>
                  <a:pt x="0" y="3040"/>
                </a:lnTo>
                <a:lnTo>
                  <a:pt x="638" y="3040"/>
                </a:lnTo>
                <a:lnTo>
                  <a:pt x="638" y="0"/>
                </a:lnTo>
                <a:close/>
                <a:moveTo>
                  <a:pt x="1246" y="0"/>
                </a:moveTo>
                <a:lnTo>
                  <a:pt x="1246" y="3040"/>
                </a:lnTo>
                <a:lnTo>
                  <a:pt x="1885" y="3040"/>
                </a:lnTo>
                <a:lnTo>
                  <a:pt x="1885" y="0"/>
                </a:lnTo>
                <a:close/>
                <a:moveTo>
                  <a:pt x="2493" y="0"/>
                </a:moveTo>
                <a:lnTo>
                  <a:pt x="2493" y="3040"/>
                </a:lnTo>
                <a:lnTo>
                  <a:pt x="3131" y="3040"/>
                </a:lnTo>
                <a:lnTo>
                  <a:pt x="3131" y="0"/>
                </a:lnTo>
                <a:close/>
                <a:moveTo>
                  <a:pt x="3739" y="0"/>
                </a:moveTo>
                <a:lnTo>
                  <a:pt x="3739" y="3040"/>
                </a:lnTo>
                <a:lnTo>
                  <a:pt x="4408" y="3040"/>
                </a:lnTo>
                <a:lnTo>
                  <a:pt x="4408" y="0"/>
                </a:lnTo>
                <a:close/>
                <a:moveTo>
                  <a:pt x="5015" y="0"/>
                </a:moveTo>
                <a:lnTo>
                  <a:pt x="5015" y="3040"/>
                </a:lnTo>
                <a:lnTo>
                  <a:pt x="5654" y="3040"/>
                </a:lnTo>
                <a:lnTo>
                  <a:pt x="5654" y="0"/>
                </a:lnTo>
                <a:close/>
                <a:moveTo>
                  <a:pt x="6262" y="0"/>
                </a:moveTo>
                <a:lnTo>
                  <a:pt x="6262" y="3040"/>
                </a:lnTo>
                <a:lnTo>
                  <a:pt x="6900" y="3040"/>
                </a:lnTo>
                <a:lnTo>
                  <a:pt x="6900" y="0"/>
                </a:lnTo>
                <a:close/>
                <a:moveTo>
                  <a:pt x="7538" y="0"/>
                </a:moveTo>
                <a:lnTo>
                  <a:pt x="7538" y="3040"/>
                </a:lnTo>
                <a:lnTo>
                  <a:pt x="8207" y="3040"/>
                </a:lnTo>
                <a:lnTo>
                  <a:pt x="8207" y="0"/>
                </a:lnTo>
                <a:close/>
                <a:moveTo>
                  <a:pt x="8815" y="0"/>
                </a:moveTo>
                <a:lnTo>
                  <a:pt x="8815" y="3040"/>
                </a:lnTo>
                <a:lnTo>
                  <a:pt x="9453" y="3040"/>
                </a:lnTo>
                <a:lnTo>
                  <a:pt x="9453" y="0"/>
                </a:lnTo>
                <a:close/>
                <a:moveTo>
                  <a:pt x="10061" y="0"/>
                </a:moveTo>
                <a:lnTo>
                  <a:pt x="10061" y="3040"/>
                </a:lnTo>
                <a:lnTo>
                  <a:pt x="10699" y="3040"/>
                </a:lnTo>
                <a:lnTo>
                  <a:pt x="10699" y="0"/>
                </a:lnTo>
                <a:close/>
                <a:moveTo>
                  <a:pt x="11307" y="0"/>
                </a:moveTo>
                <a:lnTo>
                  <a:pt x="11307" y="3040"/>
                </a:lnTo>
                <a:lnTo>
                  <a:pt x="11946" y="3040"/>
                </a:lnTo>
                <a:lnTo>
                  <a:pt x="11946" y="0"/>
                </a:lnTo>
                <a:close/>
                <a:moveTo>
                  <a:pt x="12554" y="0"/>
                </a:moveTo>
                <a:lnTo>
                  <a:pt x="12554" y="3040"/>
                </a:lnTo>
                <a:lnTo>
                  <a:pt x="13222" y="3040"/>
                </a:lnTo>
                <a:lnTo>
                  <a:pt x="13222" y="0"/>
                </a:lnTo>
                <a:close/>
                <a:moveTo>
                  <a:pt x="13830" y="0"/>
                </a:moveTo>
                <a:lnTo>
                  <a:pt x="13830" y="3040"/>
                </a:lnTo>
                <a:lnTo>
                  <a:pt x="14468" y="3040"/>
                </a:lnTo>
                <a:lnTo>
                  <a:pt x="14468" y="0"/>
                </a:lnTo>
                <a:close/>
                <a:moveTo>
                  <a:pt x="15076" y="0"/>
                </a:moveTo>
                <a:lnTo>
                  <a:pt x="15076" y="3040"/>
                </a:lnTo>
                <a:lnTo>
                  <a:pt x="15715" y="3040"/>
                </a:lnTo>
                <a:lnTo>
                  <a:pt x="15715" y="0"/>
                </a:lnTo>
                <a:close/>
                <a:moveTo>
                  <a:pt x="16323" y="0"/>
                </a:moveTo>
                <a:lnTo>
                  <a:pt x="16323" y="3040"/>
                </a:lnTo>
                <a:lnTo>
                  <a:pt x="16961" y="3040"/>
                </a:lnTo>
                <a:lnTo>
                  <a:pt x="16961" y="0"/>
                </a:lnTo>
                <a:close/>
                <a:moveTo>
                  <a:pt x="17569" y="0"/>
                </a:moveTo>
                <a:lnTo>
                  <a:pt x="17569" y="3040"/>
                </a:lnTo>
                <a:lnTo>
                  <a:pt x="18238" y="3040"/>
                </a:lnTo>
                <a:lnTo>
                  <a:pt x="18238" y="0"/>
                </a:lnTo>
                <a:close/>
                <a:moveTo>
                  <a:pt x="18876" y="0"/>
                </a:moveTo>
                <a:lnTo>
                  <a:pt x="18876" y="3040"/>
                </a:lnTo>
                <a:lnTo>
                  <a:pt x="19514" y="3040"/>
                </a:lnTo>
                <a:lnTo>
                  <a:pt x="19514" y="0"/>
                </a:lnTo>
                <a:close/>
                <a:moveTo>
                  <a:pt x="20122" y="0"/>
                </a:moveTo>
                <a:lnTo>
                  <a:pt x="20122" y="3040"/>
                </a:lnTo>
                <a:lnTo>
                  <a:pt x="20760" y="3040"/>
                </a:lnTo>
                <a:lnTo>
                  <a:pt x="20760" y="0"/>
                </a:lnTo>
                <a:close/>
                <a:moveTo>
                  <a:pt x="21368" y="0"/>
                </a:moveTo>
                <a:lnTo>
                  <a:pt x="21368" y="3040"/>
                </a:lnTo>
                <a:lnTo>
                  <a:pt x="22037" y="3040"/>
                </a:lnTo>
                <a:lnTo>
                  <a:pt x="22037" y="0"/>
                </a:lnTo>
                <a:close/>
                <a:moveTo>
                  <a:pt x="22645" y="0"/>
                </a:moveTo>
                <a:lnTo>
                  <a:pt x="22645" y="3040"/>
                </a:lnTo>
                <a:lnTo>
                  <a:pt x="23283" y="3040"/>
                </a:lnTo>
                <a:lnTo>
                  <a:pt x="23283" y="0"/>
                </a:lnTo>
                <a:close/>
                <a:moveTo>
                  <a:pt x="23891" y="0"/>
                </a:moveTo>
                <a:lnTo>
                  <a:pt x="23891" y="3040"/>
                </a:lnTo>
                <a:lnTo>
                  <a:pt x="24529" y="3040"/>
                </a:lnTo>
                <a:lnTo>
                  <a:pt x="24529" y="0"/>
                </a:lnTo>
                <a:close/>
                <a:moveTo>
                  <a:pt x="25137" y="0"/>
                </a:moveTo>
                <a:lnTo>
                  <a:pt x="25137" y="3040"/>
                </a:lnTo>
                <a:lnTo>
                  <a:pt x="25776" y="3040"/>
                </a:lnTo>
                <a:lnTo>
                  <a:pt x="25776" y="0"/>
                </a:lnTo>
                <a:close/>
                <a:moveTo>
                  <a:pt x="26384" y="0"/>
                </a:moveTo>
                <a:lnTo>
                  <a:pt x="26384" y="3040"/>
                </a:lnTo>
                <a:lnTo>
                  <a:pt x="27052" y="3040"/>
                </a:lnTo>
                <a:lnTo>
                  <a:pt x="27052" y="0"/>
                </a:lnTo>
                <a:close/>
                <a:moveTo>
                  <a:pt x="27660" y="0"/>
                </a:moveTo>
                <a:lnTo>
                  <a:pt x="27660" y="3040"/>
                </a:lnTo>
                <a:lnTo>
                  <a:pt x="28299" y="3040"/>
                </a:lnTo>
                <a:lnTo>
                  <a:pt x="2829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3" name="Google Shape;723;p24"/>
          <p:cNvGrpSpPr/>
          <p:nvPr/>
        </p:nvGrpSpPr>
        <p:grpSpPr>
          <a:xfrm flipH="1">
            <a:off x="7095475" y="3455913"/>
            <a:ext cx="2560275" cy="1391125"/>
            <a:chOff x="-385150" y="3176300"/>
            <a:chExt cx="2560275" cy="1391125"/>
          </a:xfrm>
        </p:grpSpPr>
        <p:sp>
          <p:nvSpPr>
            <p:cNvPr id="724" name="Google Shape;724;p24"/>
            <p:cNvSpPr/>
            <p:nvPr/>
          </p:nvSpPr>
          <p:spPr>
            <a:xfrm>
              <a:off x="2061394" y="4453694"/>
              <a:ext cx="113731" cy="113731"/>
            </a:xfrm>
            <a:custGeom>
              <a:rect b="b" l="l" r="r" t="t"/>
              <a:pathLst>
                <a:path extrusionOk="0" h="1199" w="1199">
                  <a:moveTo>
                    <a:pt x="599" y="1"/>
                  </a:moveTo>
                  <a:cubicBezTo>
                    <a:pt x="286" y="1"/>
                    <a:pt x="0" y="229"/>
                    <a:pt x="0" y="600"/>
                  </a:cubicBezTo>
                  <a:cubicBezTo>
                    <a:pt x="0" y="914"/>
                    <a:pt x="257" y="1199"/>
                    <a:pt x="599" y="1199"/>
                  </a:cubicBezTo>
                  <a:cubicBezTo>
                    <a:pt x="970" y="1199"/>
                    <a:pt x="1199" y="942"/>
                    <a:pt x="1199" y="600"/>
                  </a:cubicBezTo>
                  <a:cubicBezTo>
                    <a:pt x="1199" y="286"/>
                    <a:pt x="970" y="1"/>
                    <a:pt x="599"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24"/>
            <p:cNvSpPr/>
            <p:nvPr/>
          </p:nvSpPr>
          <p:spPr>
            <a:xfrm>
              <a:off x="-385150" y="3176300"/>
              <a:ext cx="2503508" cy="1334325"/>
            </a:xfrm>
            <a:custGeom>
              <a:rect b="b" l="l" r="r" t="t"/>
              <a:pathLst>
                <a:path extrusionOk="0" fill="none" h="14067" w="26393">
                  <a:moveTo>
                    <a:pt x="0" y="0"/>
                  </a:moveTo>
                  <a:lnTo>
                    <a:pt x="14066" y="14067"/>
                  </a:lnTo>
                  <a:lnTo>
                    <a:pt x="26392" y="14067"/>
                  </a:lnTo>
                </a:path>
              </a:pathLst>
            </a:custGeom>
            <a:solidFill>
              <a:schemeClr val="dk2"/>
            </a:solidFill>
            <a:ln cap="flat" cmpd="sng" w="19050">
              <a:solidFill>
                <a:schemeClr val="dk2"/>
              </a:solidFill>
              <a:prstDash val="solid"/>
              <a:miter lim="2853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6">
  <p:cSld name="CUSTOM_17">
    <p:spTree>
      <p:nvGrpSpPr>
        <p:cNvPr id="726" name="Shape 726"/>
        <p:cNvGrpSpPr/>
        <p:nvPr/>
      </p:nvGrpSpPr>
      <p:grpSpPr>
        <a:xfrm>
          <a:off x="0" y="0"/>
          <a:ext cx="0" cy="0"/>
          <a:chOff x="0" y="0"/>
          <a:chExt cx="0" cy="0"/>
        </a:xfrm>
      </p:grpSpPr>
      <p:sp>
        <p:nvSpPr>
          <p:cNvPr id="727" name="Google Shape;727;p25"/>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solidFill>
                  <a:schemeClr val="dk2"/>
                </a:solidFill>
              </a:defRPr>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grpSp>
        <p:nvGrpSpPr>
          <p:cNvPr id="728" name="Google Shape;728;p25"/>
          <p:cNvGrpSpPr/>
          <p:nvPr/>
        </p:nvGrpSpPr>
        <p:grpSpPr>
          <a:xfrm rot="4677510">
            <a:off x="3543989" y="4241596"/>
            <a:ext cx="2105190" cy="2105190"/>
            <a:chOff x="8125275" y="2967225"/>
            <a:chExt cx="1366476" cy="1366476"/>
          </a:xfrm>
        </p:grpSpPr>
        <p:sp>
          <p:nvSpPr>
            <p:cNvPr id="729" name="Google Shape;729;p25"/>
            <p:cNvSpPr/>
            <p:nvPr/>
          </p:nvSpPr>
          <p:spPr>
            <a:xfrm>
              <a:off x="8180983" y="3100078"/>
              <a:ext cx="1255063" cy="1100827"/>
            </a:xfrm>
            <a:custGeom>
              <a:rect b="b" l="l" r="r" t="t"/>
              <a:pathLst>
                <a:path extrusionOk="0" h="20848" w="23769">
                  <a:moveTo>
                    <a:pt x="11868" y="195"/>
                  </a:moveTo>
                  <a:cubicBezTo>
                    <a:pt x="15750" y="195"/>
                    <a:pt x="19471" y="2408"/>
                    <a:pt x="21200" y="6158"/>
                  </a:cubicBezTo>
                  <a:cubicBezTo>
                    <a:pt x="23540" y="11294"/>
                    <a:pt x="21286" y="17400"/>
                    <a:pt x="16150" y="19739"/>
                  </a:cubicBezTo>
                  <a:cubicBezTo>
                    <a:pt x="14764" y="20379"/>
                    <a:pt x="13309" y="20681"/>
                    <a:pt x="11877" y="20681"/>
                  </a:cubicBezTo>
                  <a:cubicBezTo>
                    <a:pt x="8004" y="20681"/>
                    <a:pt x="4298" y="18467"/>
                    <a:pt x="2569" y="14718"/>
                  </a:cubicBezTo>
                  <a:cubicBezTo>
                    <a:pt x="229" y="9582"/>
                    <a:pt x="2454" y="3476"/>
                    <a:pt x="7590" y="1136"/>
                  </a:cubicBezTo>
                  <a:cubicBezTo>
                    <a:pt x="8976" y="497"/>
                    <a:pt x="10433" y="195"/>
                    <a:pt x="11868" y="195"/>
                  </a:cubicBezTo>
                  <a:close/>
                  <a:moveTo>
                    <a:pt x="11846" y="0"/>
                  </a:moveTo>
                  <a:cubicBezTo>
                    <a:pt x="10387" y="0"/>
                    <a:pt x="8908" y="310"/>
                    <a:pt x="7505" y="965"/>
                  </a:cubicBezTo>
                  <a:cubicBezTo>
                    <a:pt x="2283" y="3390"/>
                    <a:pt x="1" y="9582"/>
                    <a:pt x="2397" y="14803"/>
                  </a:cubicBezTo>
                  <a:cubicBezTo>
                    <a:pt x="4167" y="18592"/>
                    <a:pt x="7942" y="20847"/>
                    <a:pt x="11882" y="20847"/>
                  </a:cubicBezTo>
                  <a:cubicBezTo>
                    <a:pt x="13342" y="20847"/>
                    <a:pt x="14824" y="20538"/>
                    <a:pt x="16236" y="19882"/>
                  </a:cubicBezTo>
                  <a:cubicBezTo>
                    <a:pt x="21428" y="17457"/>
                    <a:pt x="23768" y="11265"/>
                    <a:pt x="21343" y="6044"/>
                  </a:cubicBezTo>
                  <a:cubicBezTo>
                    <a:pt x="19573" y="2255"/>
                    <a:pt x="15783" y="0"/>
                    <a:pt x="1184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25"/>
            <p:cNvSpPr/>
            <p:nvPr/>
          </p:nvSpPr>
          <p:spPr>
            <a:xfrm>
              <a:off x="8293982" y="3863616"/>
              <a:ext cx="750324" cy="352879"/>
            </a:xfrm>
            <a:custGeom>
              <a:rect b="b" l="l" r="r" t="t"/>
              <a:pathLst>
                <a:path extrusionOk="0" h="6683" w="14210">
                  <a:moveTo>
                    <a:pt x="971" y="1"/>
                  </a:moveTo>
                  <a:lnTo>
                    <a:pt x="1" y="429"/>
                  </a:lnTo>
                  <a:cubicBezTo>
                    <a:pt x="1830" y="4358"/>
                    <a:pt x="5690" y="6682"/>
                    <a:pt x="9725" y="6682"/>
                  </a:cubicBezTo>
                  <a:cubicBezTo>
                    <a:pt x="11228" y="6682"/>
                    <a:pt x="12754" y="6360"/>
                    <a:pt x="14210" y="5679"/>
                  </a:cubicBezTo>
                  <a:lnTo>
                    <a:pt x="13782" y="4709"/>
                  </a:lnTo>
                  <a:cubicBezTo>
                    <a:pt x="12470" y="5322"/>
                    <a:pt x="11092" y="5612"/>
                    <a:pt x="9734" y="5612"/>
                  </a:cubicBezTo>
                  <a:cubicBezTo>
                    <a:pt x="6098" y="5612"/>
                    <a:pt x="2612" y="3532"/>
                    <a:pt x="97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25"/>
            <p:cNvSpPr/>
            <p:nvPr/>
          </p:nvSpPr>
          <p:spPr>
            <a:xfrm>
              <a:off x="8125275" y="2967225"/>
              <a:ext cx="1366476" cy="1366476"/>
            </a:xfrm>
            <a:custGeom>
              <a:rect b="b" l="l" r="r" t="t"/>
              <a:pathLst>
                <a:path extrusionOk="0" h="25879" w="25879">
                  <a:moveTo>
                    <a:pt x="12725" y="0"/>
                  </a:moveTo>
                  <a:lnTo>
                    <a:pt x="12725" y="542"/>
                  </a:lnTo>
                  <a:lnTo>
                    <a:pt x="12897" y="542"/>
                  </a:lnTo>
                  <a:lnTo>
                    <a:pt x="12897" y="0"/>
                  </a:lnTo>
                  <a:close/>
                  <a:moveTo>
                    <a:pt x="13610" y="0"/>
                  </a:moveTo>
                  <a:lnTo>
                    <a:pt x="13581" y="542"/>
                  </a:lnTo>
                  <a:lnTo>
                    <a:pt x="13753" y="542"/>
                  </a:lnTo>
                  <a:lnTo>
                    <a:pt x="13781" y="0"/>
                  </a:lnTo>
                  <a:close/>
                  <a:moveTo>
                    <a:pt x="11841" y="57"/>
                  </a:moveTo>
                  <a:lnTo>
                    <a:pt x="11869" y="571"/>
                  </a:lnTo>
                  <a:lnTo>
                    <a:pt x="12041" y="571"/>
                  </a:lnTo>
                  <a:lnTo>
                    <a:pt x="12012" y="57"/>
                  </a:lnTo>
                  <a:close/>
                  <a:moveTo>
                    <a:pt x="11128" y="114"/>
                  </a:moveTo>
                  <a:cubicBezTo>
                    <a:pt x="11042" y="114"/>
                    <a:pt x="11013" y="143"/>
                    <a:pt x="10928" y="143"/>
                  </a:cubicBezTo>
                  <a:lnTo>
                    <a:pt x="11013" y="685"/>
                  </a:lnTo>
                  <a:cubicBezTo>
                    <a:pt x="11071" y="657"/>
                    <a:pt x="11128" y="657"/>
                    <a:pt x="11185" y="657"/>
                  </a:cubicBezTo>
                  <a:lnTo>
                    <a:pt x="11128" y="114"/>
                  </a:lnTo>
                  <a:close/>
                  <a:moveTo>
                    <a:pt x="14494" y="114"/>
                  </a:moveTo>
                  <a:lnTo>
                    <a:pt x="14437" y="657"/>
                  </a:lnTo>
                  <a:cubicBezTo>
                    <a:pt x="14494" y="685"/>
                    <a:pt x="14523" y="685"/>
                    <a:pt x="14609" y="685"/>
                  </a:cubicBezTo>
                  <a:lnTo>
                    <a:pt x="14694" y="143"/>
                  </a:lnTo>
                  <a:cubicBezTo>
                    <a:pt x="14609" y="114"/>
                    <a:pt x="14580" y="114"/>
                    <a:pt x="14494" y="114"/>
                  </a:cubicBezTo>
                  <a:close/>
                  <a:moveTo>
                    <a:pt x="15407" y="257"/>
                  </a:moveTo>
                  <a:lnTo>
                    <a:pt x="15293" y="771"/>
                  </a:lnTo>
                  <a:cubicBezTo>
                    <a:pt x="15350" y="771"/>
                    <a:pt x="15407" y="799"/>
                    <a:pt x="15464" y="799"/>
                  </a:cubicBezTo>
                  <a:lnTo>
                    <a:pt x="15579" y="286"/>
                  </a:lnTo>
                  <a:cubicBezTo>
                    <a:pt x="15493" y="286"/>
                    <a:pt x="15464" y="257"/>
                    <a:pt x="15407" y="257"/>
                  </a:cubicBezTo>
                  <a:close/>
                  <a:moveTo>
                    <a:pt x="10215" y="286"/>
                  </a:moveTo>
                  <a:cubicBezTo>
                    <a:pt x="10158" y="286"/>
                    <a:pt x="10129" y="343"/>
                    <a:pt x="10043" y="343"/>
                  </a:cubicBezTo>
                  <a:lnTo>
                    <a:pt x="10158" y="828"/>
                  </a:lnTo>
                  <a:cubicBezTo>
                    <a:pt x="10215" y="828"/>
                    <a:pt x="10243" y="799"/>
                    <a:pt x="10329" y="799"/>
                  </a:cubicBezTo>
                  <a:lnTo>
                    <a:pt x="10215" y="286"/>
                  </a:lnTo>
                  <a:close/>
                  <a:moveTo>
                    <a:pt x="16263" y="428"/>
                  </a:moveTo>
                  <a:lnTo>
                    <a:pt x="16121" y="942"/>
                  </a:lnTo>
                  <a:cubicBezTo>
                    <a:pt x="16178" y="942"/>
                    <a:pt x="16206" y="970"/>
                    <a:pt x="16292" y="970"/>
                  </a:cubicBezTo>
                  <a:lnTo>
                    <a:pt x="16435" y="485"/>
                  </a:lnTo>
                  <a:cubicBezTo>
                    <a:pt x="16349" y="485"/>
                    <a:pt x="16320" y="428"/>
                    <a:pt x="16263" y="428"/>
                  </a:cubicBezTo>
                  <a:close/>
                  <a:moveTo>
                    <a:pt x="9359" y="514"/>
                  </a:moveTo>
                  <a:cubicBezTo>
                    <a:pt x="9302" y="514"/>
                    <a:pt x="9273" y="542"/>
                    <a:pt x="9187" y="542"/>
                  </a:cubicBezTo>
                  <a:lnTo>
                    <a:pt x="9330" y="1056"/>
                  </a:lnTo>
                  <a:cubicBezTo>
                    <a:pt x="9416" y="1056"/>
                    <a:pt x="9444" y="999"/>
                    <a:pt x="9501" y="999"/>
                  </a:cubicBezTo>
                  <a:lnTo>
                    <a:pt x="9359" y="514"/>
                  </a:lnTo>
                  <a:close/>
                  <a:moveTo>
                    <a:pt x="17119" y="714"/>
                  </a:moveTo>
                  <a:lnTo>
                    <a:pt x="16920" y="1227"/>
                  </a:lnTo>
                  <a:cubicBezTo>
                    <a:pt x="17005" y="1256"/>
                    <a:pt x="17034" y="1256"/>
                    <a:pt x="17119" y="1284"/>
                  </a:cubicBezTo>
                  <a:lnTo>
                    <a:pt x="17291" y="799"/>
                  </a:lnTo>
                  <a:cubicBezTo>
                    <a:pt x="17205" y="771"/>
                    <a:pt x="17176" y="771"/>
                    <a:pt x="17119" y="714"/>
                  </a:cubicBezTo>
                  <a:close/>
                  <a:moveTo>
                    <a:pt x="8503" y="771"/>
                  </a:moveTo>
                  <a:cubicBezTo>
                    <a:pt x="8446" y="799"/>
                    <a:pt x="8417" y="799"/>
                    <a:pt x="8331" y="828"/>
                  </a:cubicBezTo>
                  <a:lnTo>
                    <a:pt x="8503" y="1341"/>
                  </a:lnTo>
                  <a:cubicBezTo>
                    <a:pt x="8588" y="1284"/>
                    <a:pt x="8617" y="1284"/>
                    <a:pt x="8702" y="1256"/>
                  </a:cubicBezTo>
                  <a:lnTo>
                    <a:pt x="8503" y="771"/>
                  </a:lnTo>
                  <a:close/>
                  <a:moveTo>
                    <a:pt x="17975" y="1056"/>
                  </a:moveTo>
                  <a:lnTo>
                    <a:pt x="17776" y="1541"/>
                  </a:lnTo>
                  <a:cubicBezTo>
                    <a:pt x="17833" y="1570"/>
                    <a:pt x="17890" y="1570"/>
                    <a:pt x="17918" y="1627"/>
                  </a:cubicBezTo>
                  <a:lnTo>
                    <a:pt x="18147" y="1113"/>
                  </a:lnTo>
                  <a:cubicBezTo>
                    <a:pt x="18061" y="1085"/>
                    <a:pt x="18032" y="1085"/>
                    <a:pt x="17975" y="1056"/>
                  </a:cubicBezTo>
                  <a:close/>
                  <a:moveTo>
                    <a:pt x="7704" y="1113"/>
                  </a:moveTo>
                  <a:cubicBezTo>
                    <a:pt x="7618" y="1142"/>
                    <a:pt x="7590" y="1142"/>
                    <a:pt x="7504" y="1199"/>
                  </a:cubicBezTo>
                  <a:lnTo>
                    <a:pt x="7761" y="1655"/>
                  </a:lnTo>
                  <a:cubicBezTo>
                    <a:pt x="7789" y="1627"/>
                    <a:pt x="7875" y="1627"/>
                    <a:pt x="7903" y="1570"/>
                  </a:cubicBezTo>
                  <a:lnTo>
                    <a:pt x="7704" y="1113"/>
                  </a:lnTo>
                  <a:close/>
                  <a:moveTo>
                    <a:pt x="7076" y="1398"/>
                  </a:moveTo>
                  <a:cubicBezTo>
                    <a:pt x="7019" y="1427"/>
                    <a:pt x="6990" y="1484"/>
                    <a:pt x="6933" y="1484"/>
                  </a:cubicBezTo>
                  <a:lnTo>
                    <a:pt x="7190" y="1940"/>
                  </a:lnTo>
                  <a:cubicBezTo>
                    <a:pt x="7219" y="1912"/>
                    <a:pt x="7304" y="1912"/>
                    <a:pt x="7333" y="1855"/>
                  </a:cubicBezTo>
                  <a:lnTo>
                    <a:pt x="7076" y="1398"/>
                  </a:lnTo>
                  <a:close/>
                  <a:moveTo>
                    <a:pt x="18774" y="1398"/>
                  </a:moveTo>
                  <a:lnTo>
                    <a:pt x="18546" y="1855"/>
                  </a:lnTo>
                  <a:cubicBezTo>
                    <a:pt x="18575" y="1912"/>
                    <a:pt x="18632" y="1912"/>
                    <a:pt x="18660" y="1940"/>
                  </a:cubicBezTo>
                  <a:lnTo>
                    <a:pt x="18917" y="1484"/>
                  </a:lnTo>
                  <a:cubicBezTo>
                    <a:pt x="18888" y="1484"/>
                    <a:pt x="18831" y="1427"/>
                    <a:pt x="18774" y="1398"/>
                  </a:cubicBezTo>
                  <a:close/>
                  <a:moveTo>
                    <a:pt x="6306" y="1826"/>
                  </a:moveTo>
                  <a:cubicBezTo>
                    <a:pt x="6220" y="1855"/>
                    <a:pt x="6192" y="1912"/>
                    <a:pt x="6163" y="1912"/>
                  </a:cubicBezTo>
                  <a:lnTo>
                    <a:pt x="6448" y="2368"/>
                  </a:lnTo>
                  <a:cubicBezTo>
                    <a:pt x="6477" y="2368"/>
                    <a:pt x="6534" y="2340"/>
                    <a:pt x="6591" y="2283"/>
                  </a:cubicBezTo>
                  <a:lnTo>
                    <a:pt x="6306" y="1826"/>
                  </a:lnTo>
                  <a:close/>
                  <a:moveTo>
                    <a:pt x="19573" y="1826"/>
                  </a:moveTo>
                  <a:lnTo>
                    <a:pt x="19288" y="2311"/>
                  </a:lnTo>
                  <a:cubicBezTo>
                    <a:pt x="19316" y="2311"/>
                    <a:pt x="19402" y="2368"/>
                    <a:pt x="19430" y="2397"/>
                  </a:cubicBezTo>
                  <a:lnTo>
                    <a:pt x="19716" y="1940"/>
                  </a:lnTo>
                  <a:cubicBezTo>
                    <a:pt x="19687" y="1912"/>
                    <a:pt x="19602" y="1855"/>
                    <a:pt x="19573" y="1826"/>
                  </a:cubicBezTo>
                  <a:close/>
                  <a:moveTo>
                    <a:pt x="5564" y="2340"/>
                  </a:moveTo>
                  <a:cubicBezTo>
                    <a:pt x="5478" y="2368"/>
                    <a:pt x="5450" y="2397"/>
                    <a:pt x="5364" y="2426"/>
                  </a:cubicBezTo>
                  <a:lnTo>
                    <a:pt x="5706" y="2854"/>
                  </a:lnTo>
                  <a:cubicBezTo>
                    <a:pt x="5735" y="2825"/>
                    <a:pt x="5792" y="2796"/>
                    <a:pt x="5821" y="2768"/>
                  </a:cubicBezTo>
                  <a:lnTo>
                    <a:pt x="5564" y="2340"/>
                  </a:lnTo>
                  <a:close/>
                  <a:moveTo>
                    <a:pt x="20315" y="2340"/>
                  </a:moveTo>
                  <a:lnTo>
                    <a:pt x="20001" y="2768"/>
                  </a:lnTo>
                  <a:cubicBezTo>
                    <a:pt x="20030" y="2796"/>
                    <a:pt x="20115" y="2825"/>
                    <a:pt x="20144" y="2854"/>
                  </a:cubicBezTo>
                  <a:lnTo>
                    <a:pt x="20458" y="2426"/>
                  </a:lnTo>
                  <a:cubicBezTo>
                    <a:pt x="20429" y="2397"/>
                    <a:pt x="20343" y="2368"/>
                    <a:pt x="20315" y="2340"/>
                  </a:cubicBezTo>
                  <a:close/>
                  <a:moveTo>
                    <a:pt x="21028" y="2854"/>
                  </a:moveTo>
                  <a:lnTo>
                    <a:pt x="20714" y="3253"/>
                  </a:lnTo>
                  <a:cubicBezTo>
                    <a:pt x="20771" y="3281"/>
                    <a:pt x="20829" y="3310"/>
                    <a:pt x="20857" y="3367"/>
                  </a:cubicBezTo>
                  <a:lnTo>
                    <a:pt x="21171" y="2968"/>
                  </a:lnTo>
                  <a:cubicBezTo>
                    <a:pt x="21142" y="2939"/>
                    <a:pt x="21057" y="2911"/>
                    <a:pt x="21028" y="2854"/>
                  </a:cubicBezTo>
                  <a:close/>
                  <a:moveTo>
                    <a:pt x="4851" y="2854"/>
                  </a:moveTo>
                  <a:cubicBezTo>
                    <a:pt x="4765" y="2911"/>
                    <a:pt x="4736" y="2939"/>
                    <a:pt x="4708" y="2996"/>
                  </a:cubicBezTo>
                  <a:lnTo>
                    <a:pt x="5022" y="3396"/>
                  </a:lnTo>
                  <a:cubicBezTo>
                    <a:pt x="5079" y="3367"/>
                    <a:pt x="5107" y="3339"/>
                    <a:pt x="5164" y="3281"/>
                  </a:cubicBezTo>
                  <a:lnTo>
                    <a:pt x="4851" y="2854"/>
                  </a:lnTo>
                  <a:close/>
                  <a:moveTo>
                    <a:pt x="4166" y="3424"/>
                  </a:moveTo>
                  <a:cubicBezTo>
                    <a:pt x="4080" y="3481"/>
                    <a:pt x="4052" y="3538"/>
                    <a:pt x="4023" y="3538"/>
                  </a:cubicBezTo>
                  <a:lnTo>
                    <a:pt x="4365" y="3938"/>
                  </a:lnTo>
                  <a:cubicBezTo>
                    <a:pt x="4451" y="3909"/>
                    <a:pt x="4480" y="3852"/>
                    <a:pt x="4508" y="3824"/>
                  </a:cubicBezTo>
                  <a:lnTo>
                    <a:pt x="4166" y="3424"/>
                  </a:lnTo>
                  <a:close/>
                  <a:moveTo>
                    <a:pt x="21713" y="3424"/>
                  </a:moveTo>
                  <a:lnTo>
                    <a:pt x="21342" y="3824"/>
                  </a:lnTo>
                  <a:cubicBezTo>
                    <a:pt x="21428" y="3852"/>
                    <a:pt x="21456" y="3909"/>
                    <a:pt x="21485" y="3938"/>
                  </a:cubicBezTo>
                  <a:lnTo>
                    <a:pt x="21856" y="3538"/>
                  </a:lnTo>
                  <a:cubicBezTo>
                    <a:pt x="21770" y="3510"/>
                    <a:pt x="21742" y="3481"/>
                    <a:pt x="21713" y="3424"/>
                  </a:cubicBezTo>
                  <a:close/>
                  <a:moveTo>
                    <a:pt x="3509" y="4080"/>
                  </a:moveTo>
                  <a:cubicBezTo>
                    <a:pt x="3481" y="4109"/>
                    <a:pt x="3424" y="4137"/>
                    <a:pt x="3424" y="4223"/>
                  </a:cubicBezTo>
                  <a:lnTo>
                    <a:pt x="3795" y="4565"/>
                  </a:lnTo>
                  <a:cubicBezTo>
                    <a:pt x="3852" y="4508"/>
                    <a:pt x="3880" y="4480"/>
                    <a:pt x="3909" y="4423"/>
                  </a:cubicBezTo>
                  <a:lnTo>
                    <a:pt x="3509" y="4080"/>
                  </a:lnTo>
                  <a:close/>
                  <a:moveTo>
                    <a:pt x="22341" y="4080"/>
                  </a:moveTo>
                  <a:lnTo>
                    <a:pt x="21970" y="4423"/>
                  </a:lnTo>
                  <a:cubicBezTo>
                    <a:pt x="21998" y="4508"/>
                    <a:pt x="22027" y="4537"/>
                    <a:pt x="22055" y="4565"/>
                  </a:cubicBezTo>
                  <a:lnTo>
                    <a:pt x="22455" y="4223"/>
                  </a:lnTo>
                  <a:cubicBezTo>
                    <a:pt x="22426" y="4137"/>
                    <a:pt x="22398" y="4109"/>
                    <a:pt x="22341" y="4080"/>
                  </a:cubicBezTo>
                  <a:close/>
                  <a:moveTo>
                    <a:pt x="22911" y="4708"/>
                  </a:moveTo>
                  <a:lnTo>
                    <a:pt x="22483" y="5050"/>
                  </a:lnTo>
                  <a:cubicBezTo>
                    <a:pt x="22512" y="5079"/>
                    <a:pt x="22569" y="5136"/>
                    <a:pt x="22598" y="5193"/>
                  </a:cubicBezTo>
                  <a:lnTo>
                    <a:pt x="23026" y="4851"/>
                  </a:lnTo>
                  <a:cubicBezTo>
                    <a:pt x="22997" y="4822"/>
                    <a:pt x="22968" y="4765"/>
                    <a:pt x="22911" y="4708"/>
                  </a:cubicBezTo>
                  <a:close/>
                  <a:moveTo>
                    <a:pt x="2910" y="4765"/>
                  </a:moveTo>
                  <a:lnTo>
                    <a:pt x="2768" y="4908"/>
                  </a:lnTo>
                  <a:lnTo>
                    <a:pt x="3196" y="5222"/>
                  </a:lnTo>
                  <a:cubicBezTo>
                    <a:pt x="3224" y="5136"/>
                    <a:pt x="3281" y="5108"/>
                    <a:pt x="3310" y="5079"/>
                  </a:cubicBezTo>
                  <a:lnTo>
                    <a:pt x="2910" y="4765"/>
                  </a:lnTo>
                  <a:close/>
                  <a:moveTo>
                    <a:pt x="23482" y="5421"/>
                  </a:moveTo>
                  <a:lnTo>
                    <a:pt x="23054" y="5707"/>
                  </a:lnTo>
                  <a:cubicBezTo>
                    <a:pt x="23083" y="5764"/>
                    <a:pt x="23140" y="5821"/>
                    <a:pt x="23168" y="5849"/>
                  </a:cubicBezTo>
                  <a:lnTo>
                    <a:pt x="23596" y="5564"/>
                  </a:lnTo>
                  <a:cubicBezTo>
                    <a:pt x="23568" y="5536"/>
                    <a:pt x="23539" y="5478"/>
                    <a:pt x="23482" y="5421"/>
                  </a:cubicBezTo>
                  <a:close/>
                  <a:moveTo>
                    <a:pt x="2368" y="5478"/>
                  </a:moveTo>
                  <a:cubicBezTo>
                    <a:pt x="2340" y="5507"/>
                    <a:pt x="2311" y="5564"/>
                    <a:pt x="2283" y="5650"/>
                  </a:cubicBezTo>
                  <a:lnTo>
                    <a:pt x="2711" y="5935"/>
                  </a:lnTo>
                  <a:cubicBezTo>
                    <a:pt x="2739" y="5906"/>
                    <a:pt x="2768" y="5821"/>
                    <a:pt x="2796" y="5792"/>
                  </a:cubicBezTo>
                  <a:lnTo>
                    <a:pt x="2368" y="5478"/>
                  </a:lnTo>
                  <a:close/>
                  <a:moveTo>
                    <a:pt x="23967" y="6192"/>
                  </a:moveTo>
                  <a:lnTo>
                    <a:pt x="23539" y="6477"/>
                  </a:lnTo>
                  <a:cubicBezTo>
                    <a:pt x="23539" y="6506"/>
                    <a:pt x="23568" y="6563"/>
                    <a:pt x="23596" y="6620"/>
                  </a:cubicBezTo>
                  <a:lnTo>
                    <a:pt x="24053" y="6334"/>
                  </a:lnTo>
                  <a:cubicBezTo>
                    <a:pt x="24024" y="6277"/>
                    <a:pt x="23996" y="6220"/>
                    <a:pt x="23967" y="6192"/>
                  </a:cubicBezTo>
                  <a:close/>
                  <a:moveTo>
                    <a:pt x="1883" y="6220"/>
                  </a:moveTo>
                  <a:cubicBezTo>
                    <a:pt x="1855" y="6249"/>
                    <a:pt x="1855" y="6334"/>
                    <a:pt x="1798" y="6391"/>
                  </a:cubicBezTo>
                  <a:lnTo>
                    <a:pt x="2254" y="6648"/>
                  </a:lnTo>
                  <a:cubicBezTo>
                    <a:pt x="2254" y="6620"/>
                    <a:pt x="2311" y="6534"/>
                    <a:pt x="2340" y="6506"/>
                  </a:cubicBezTo>
                  <a:lnTo>
                    <a:pt x="1883" y="6220"/>
                  </a:lnTo>
                  <a:close/>
                  <a:moveTo>
                    <a:pt x="24424" y="6962"/>
                  </a:moveTo>
                  <a:lnTo>
                    <a:pt x="23967" y="7219"/>
                  </a:lnTo>
                  <a:cubicBezTo>
                    <a:pt x="23996" y="7247"/>
                    <a:pt x="23996" y="7333"/>
                    <a:pt x="24024" y="7362"/>
                  </a:cubicBezTo>
                  <a:lnTo>
                    <a:pt x="24481" y="7105"/>
                  </a:lnTo>
                  <a:cubicBezTo>
                    <a:pt x="24481" y="7076"/>
                    <a:pt x="24452" y="6991"/>
                    <a:pt x="24424" y="6962"/>
                  </a:cubicBezTo>
                  <a:close/>
                  <a:moveTo>
                    <a:pt x="1455" y="6991"/>
                  </a:moveTo>
                  <a:cubicBezTo>
                    <a:pt x="1427" y="7048"/>
                    <a:pt x="1427" y="7105"/>
                    <a:pt x="1370" y="7133"/>
                  </a:cubicBezTo>
                  <a:lnTo>
                    <a:pt x="1826" y="7390"/>
                  </a:lnTo>
                  <a:cubicBezTo>
                    <a:pt x="1883" y="7362"/>
                    <a:pt x="1883" y="7276"/>
                    <a:pt x="1912" y="7247"/>
                  </a:cubicBezTo>
                  <a:lnTo>
                    <a:pt x="1455" y="6991"/>
                  </a:lnTo>
                  <a:close/>
                  <a:moveTo>
                    <a:pt x="1056" y="7790"/>
                  </a:moveTo>
                  <a:cubicBezTo>
                    <a:pt x="1056" y="7847"/>
                    <a:pt x="1027" y="7904"/>
                    <a:pt x="999" y="7932"/>
                  </a:cubicBezTo>
                  <a:lnTo>
                    <a:pt x="1484" y="8132"/>
                  </a:lnTo>
                  <a:cubicBezTo>
                    <a:pt x="1512" y="8103"/>
                    <a:pt x="1512" y="8046"/>
                    <a:pt x="1569" y="7989"/>
                  </a:cubicBezTo>
                  <a:lnTo>
                    <a:pt x="1056" y="7790"/>
                  </a:lnTo>
                  <a:close/>
                  <a:moveTo>
                    <a:pt x="24823" y="7790"/>
                  </a:moveTo>
                  <a:lnTo>
                    <a:pt x="24309" y="7989"/>
                  </a:lnTo>
                  <a:cubicBezTo>
                    <a:pt x="24338" y="8046"/>
                    <a:pt x="24338" y="8103"/>
                    <a:pt x="24395" y="8189"/>
                  </a:cubicBezTo>
                  <a:lnTo>
                    <a:pt x="24880" y="7961"/>
                  </a:lnTo>
                  <a:cubicBezTo>
                    <a:pt x="24852" y="7904"/>
                    <a:pt x="24852" y="7847"/>
                    <a:pt x="24823" y="7790"/>
                  </a:cubicBezTo>
                  <a:close/>
                  <a:moveTo>
                    <a:pt x="25137" y="8617"/>
                  </a:moveTo>
                  <a:lnTo>
                    <a:pt x="24623" y="8788"/>
                  </a:lnTo>
                  <a:cubicBezTo>
                    <a:pt x="24623" y="8845"/>
                    <a:pt x="24680" y="8902"/>
                    <a:pt x="24709" y="8959"/>
                  </a:cubicBezTo>
                  <a:lnTo>
                    <a:pt x="25194" y="8788"/>
                  </a:lnTo>
                  <a:cubicBezTo>
                    <a:pt x="25165" y="8703"/>
                    <a:pt x="25165" y="8674"/>
                    <a:pt x="25137" y="8617"/>
                  </a:cubicBezTo>
                  <a:close/>
                  <a:moveTo>
                    <a:pt x="742" y="8646"/>
                  </a:moveTo>
                  <a:cubicBezTo>
                    <a:pt x="742" y="8674"/>
                    <a:pt x="713" y="8760"/>
                    <a:pt x="656" y="8817"/>
                  </a:cubicBezTo>
                  <a:lnTo>
                    <a:pt x="1170" y="8988"/>
                  </a:lnTo>
                  <a:cubicBezTo>
                    <a:pt x="1198" y="8931"/>
                    <a:pt x="1198" y="8902"/>
                    <a:pt x="1227" y="8817"/>
                  </a:cubicBezTo>
                  <a:lnTo>
                    <a:pt x="742" y="8646"/>
                  </a:lnTo>
                  <a:close/>
                  <a:moveTo>
                    <a:pt x="25394" y="9473"/>
                  </a:moveTo>
                  <a:lnTo>
                    <a:pt x="24880" y="9616"/>
                  </a:lnTo>
                  <a:cubicBezTo>
                    <a:pt x="24909" y="9673"/>
                    <a:pt x="24909" y="9701"/>
                    <a:pt x="24909" y="9787"/>
                  </a:cubicBezTo>
                  <a:lnTo>
                    <a:pt x="25422" y="9644"/>
                  </a:lnTo>
                  <a:cubicBezTo>
                    <a:pt x="25422" y="9559"/>
                    <a:pt x="25394" y="9530"/>
                    <a:pt x="25394" y="9473"/>
                  </a:cubicBezTo>
                  <a:close/>
                  <a:moveTo>
                    <a:pt x="485" y="9501"/>
                  </a:moveTo>
                  <a:cubicBezTo>
                    <a:pt x="457" y="9530"/>
                    <a:pt x="457" y="9616"/>
                    <a:pt x="457" y="9673"/>
                  </a:cubicBezTo>
                  <a:lnTo>
                    <a:pt x="942" y="9815"/>
                  </a:lnTo>
                  <a:cubicBezTo>
                    <a:pt x="942" y="9758"/>
                    <a:pt x="999" y="9701"/>
                    <a:pt x="999" y="9644"/>
                  </a:cubicBezTo>
                  <a:lnTo>
                    <a:pt x="485" y="9501"/>
                  </a:lnTo>
                  <a:close/>
                  <a:moveTo>
                    <a:pt x="285" y="10357"/>
                  </a:moveTo>
                  <a:cubicBezTo>
                    <a:pt x="228" y="10415"/>
                    <a:pt x="228" y="10443"/>
                    <a:pt x="200" y="10529"/>
                  </a:cubicBezTo>
                  <a:lnTo>
                    <a:pt x="742" y="10643"/>
                  </a:lnTo>
                  <a:cubicBezTo>
                    <a:pt x="742" y="10557"/>
                    <a:pt x="770" y="10529"/>
                    <a:pt x="770" y="10443"/>
                  </a:cubicBezTo>
                  <a:lnTo>
                    <a:pt x="285" y="10357"/>
                  </a:lnTo>
                  <a:close/>
                  <a:moveTo>
                    <a:pt x="25593" y="10357"/>
                  </a:moveTo>
                  <a:lnTo>
                    <a:pt x="25108" y="10443"/>
                  </a:lnTo>
                  <a:lnTo>
                    <a:pt x="25108" y="10643"/>
                  </a:lnTo>
                  <a:lnTo>
                    <a:pt x="25622" y="10529"/>
                  </a:lnTo>
                  <a:cubicBezTo>
                    <a:pt x="25622" y="10443"/>
                    <a:pt x="25593" y="10415"/>
                    <a:pt x="25593" y="10357"/>
                  </a:cubicBezTo>
                  <a:close/>
                  <a:moveTo>
                    <a:pt x="25765" y="11213"/>
                  </a:moveTo>
                  <a:lnTo>
                    <a:pt x="25251" y="11270"/>
                  </a:lnTo>
                  <a:cubicBezTo>
                    <a:pt x="25251" y="11356"/>
                    <a:pt x="25251" y="11385"/>
                    <a:pt x="25280" y="11470"/>
                  </a:cubicBezTo>
                  <a:lnTo>
                    <a:pt x="25822" y="11385"/>
                  </a:lnTo>
                  <a:cubicBezTo>
                    <a:pt x="25765" y="11328"/>
                    <a:pt x="25765" y="11270"/>
                    <a:pt x="25765" y="11213"/>
                  </a:cubicBezTo>
                  <a:close/>
                  <a:moveTo>
                    <a:pt x="86" y="11242"/>
                  </a:moveTo>
                  <a:cubicBezTo>
                    <a:pt x="86" y="11328"/>
                    <a:pt x="86" y="11356"/>
                    <a:pt x="57" y="11413"/>
                  </a:cubicBezTo>
                  <a:lnTo>
                    <a:pt x="599" y="11499"/>
                  </a:lnTo>
                  <a:cubicBezTo>
                    <a:pt x="628" y="11413"/>
                    <a:pt x="628" y="11385"/>
                    <a:pt x="628" y="11328"/>
                  </a:cubicBezTo>
                  <a:lnTo>
                    <a:pt x="86" y="11242"/>
                  </a:lnTo>
                  <a:close/>
                  <a:moveTo>
                    <a:pt x="25850" y="12098"/>
                  </a:moveTo>
                  <a:lnTo>
                    <a:pt x="25308" y="12126"/>
                  </a:lnTo>
                  <a:lnTo>
                    <a:pt x="25308" y="12326"/>
                  </a:lnTo>
                  <a:lnTo>
                    <a:pt x="25850" y="12269"/>
                  </a:lnTo>
                  <a:lnTo>
                    <a:pt x="25850" y="12098"/>
                  </a:lnTo>
                  <a:close/>
                  <a:moveTo>
                    <a:pt x="29" y="12126"/>
                  </a:moveTo>
                  <a:lnTo>
                    <a:pt x="29" y="12326"/>
                  </a:lnTo>
                  <a:lnTo>
                    <a:pt x="571" y="12355"/>
                  </a:lnTo>
                  <a:lnTo>
                    <a:pt x="571" y="12155"/>
                  </a:lnTo>
                  <a:lnTo>
                    <a:pt x="29" y="12126"/>
                  </a:lnTo>
                  <a:close/>
                  <a:moveTo>
                    <a:pt x="25337" y="12982"/>
                  </a:moveTo>
                  <a:lnTo>
                    <a:pt x="25337" y="13182"/>
                  </a:lnTo>
                  <a:lnTo>
                    <a:pt x="25879" y="13182"/>
                  </a:lnTo>
                  <a:lnTo>
                    <a:pt x="25879" y="12982"/>
                  </a:lnTo>
                  <a:close/>
                  <a:moveTo>
                    <a:pt x="0" y="13039"/>
                  </a:moveTo>
                  <a:lnTo>
                    <a:pt x="0" y="13211"/>
                  </a:lnTo>
                  <a:lnTo>
                    <a:pt x="514" y="13211"/>
                  </a:lnTo>
                  <a:lnTo>
                    <a:pt x="514" y="13039"/>
                  </a:lnTo>
                  <a:close/>
                  <a:moveTo>
                    <a:pt x="571" y="13895"/>
                  </a:moveTo>
                  <a:lnTo>
                    <a:pt x="29" y="13924"/>
                  </a:lnTo>
                  <a:lnTo>
                    <a:pt x="29" y="14095"/>
                  </a:lnTo>
                  <a:lnTo>
                    <a:pt x="571" y="14067"/>
                  </a:lnTo>
                  <a:lnTo>
                    <a:pt x="571" y="13895"/>
                  </a:lnTo>
                  <a:close/>
                  <a:moveTo>
                    <a:pt x="25308" y="13895"/>
                  </a:moveTo>
                  <a:lnTo>
                    <a:pt x="25308" y="14067"/>
                  </a:lnTo>
                  <a:lnTo>
                    <a:pt x="25850" y="14095"/>
                  </a:lnTo>
                  <a:lnTo>
                    <a:pt x="25850" y="13924"/>
                  </a:lnTo>
                  <a:lnTo>
                    <a:pt x="25308" y="13895"/>
                  </a:lnTo>
                  <a:close/>
                  <a:moveTo>
                    <a:pt x="656" y="14723"/>
                  </a:moveTo>
                  <a:lnTo>
                    <a:pt x="143" y="14808"/>
                  </a:lnTo>
                  <a:cubicBezTo>
                    <a:pt x="143" y="14894"/>
                    <a:pt x="143" y="14923"/>
                    <a:pt x="171" y="14980"/>
                  </a:cubicBezTo>
                  <a:lnTo>
                    <a:pt x="713" y="14923"/>
                  </a:lnTo>
                  <a:cubicBezTo>
                    <a:pt x="656" y="14837"/>
                    <a:pt x="656" y="14808"/>
                    <a:pt x="656" y="14723"/>
                  </a:cubicBezTo>
                  <a:close/>
                  <a:moveTo>
                    <a:pt x="25194" y="14723"/>
                  </a:moveTo>
                  <a:cubicBezTo>
                    <a:pt x="25194" y="14780"/>
                    <a:pt x="25194" y="14837"/>
                    <a:pt x="25165" y="14923"/>
                  </a:cubicBezTo>
                  <a:lnTo>
                    <a:pt x="25708" y="14980"/>
                  </a:lnTo>
                  <a:cubicBezTo>
                    <a:pt x="25736" y="14923"/>
                    <a:pt x="25736" y="14894"/>
                    <a:pt x="25736" y="14808"/>
                  </a:cubicBezTo>
                  <a:lnTo>
                    <a:pt x="25194" y="14723"/>
                  </a:lnTo>
                  <a:close/>
                  <a:moveTo>
                    <a:pt x="25051" y="15550"/>
                  </a:moveTo>
                  <a:cubicBezTo>
                    <a:pt x="25051" y="15636"/>
                    <a:pt x="25023" y="15664"/>
                    <a:pt x="25023" y="15750"/>
                  </a:cubicBezTo>
                  <a:lnTo>
                    <a:pt x="25536" y="15836"/>
                  </a:lnTo>
                  <a:cubicBezTo>
                    <a:pt x="25536" y="15779"/>
                    <a:pt x="25565" y="15750"/>
                    <a:pt x="25565" y="15664"/>
                  </a:cubicBezTo>
                  <a:lnTo>
                    <a:pt x="25051" y="15550"/>
                  </a:lnTo>
                  <a:close/>
                  <a:moveTo>
                    <a:pt x="770" y="15607"/>
                  </a:moveTo>
                  <a:lnTo>
                    <a:pt x="285" y="15693"/>
                  </a:lnTo>
                  <a:cubicBezTo>
                    <a:pt x="314" y="15779"/>
                    <a:pt x="314" y="15807"/>
                    <a:pt x="314" y="15893"/>
                  </a:cubicBezTo>
                  <a:lnTo>
                    <a:pt x="799" y="15779"/>
                  </a:lnTo>
                  <a:cubicBezTo>
                    <a:pt x="799" y="15693"/>
                    <a:pt x="770" y="15664"/>
                    <a:pt x="770" y="15607"/>
                  </a:cubicBezTo>
                  <a:close/>
                  <a:moveTo>
                    <a:pt x="1027" y="16406"/>
                  </a:moveTo>
                  <a:lnTo>
                    <a:pt x="514" y="16549"/>
                  </a:lnTo>
                  <a:cubicBezTo>
                    <a:pt x="514" y="16635"/>
                    <a:pt x="571" y="16663"/>
                    <a:pt x="571" y="16749"/>
                  </a:cubicBezTo>
                  <a:lnTo>
                    <a:pt x="1056" y="16606"/>
                  </a:lnTo>
                  <a:cubicBezTo>
                    <a:pt x="1056" y="16520"/>
                    <a:pt x="1027" y="16492"/>
                    <a:pt x="1027" y="16406"/>
                  </a:cubicBezTo>
                  <a:close/>
                  <a:moveTo>
                    <a:pt x="24852" y="16406"/>
                  </a:moveTo>
                  <a:cubicBezTo>
                    <a:pt x="24852" y="16463"/>
                    <a:pt x="24823" y="16520"/>
                    <a:pt x="24823" y="16606"/>
                  </a:cubicBezTo>
                  <a:lnTo>
                    <a:pt x="25308" y="16749"/>
                  </a:lnTo>
                  <a:cubicBezTo>
                    <a:pt x="25308" y="16663"/>
                    <a:pt x="25337" y="16635"/>
                    <a:pt x="25337" y="16549"/>
                  </a:cubicBezTo>
                  <a:lnTo>
                    <a:pt x="24852" y="16406"/>
                  </a:lnTo>
                  <a:close/>
                  <a:moveTo>
                    <a:pt x="1313" y="17234"/>
                  </a:moveTo>
                  <a:lnTo>
                    <a:pt x="799" y="17405"/>
                  </a:lnTo>
                  <a:cubicBezTo>
                    <a:pt x="799" y="17491"/>
                    <a:pt x="856" y="17519"/>
                    <a:pt x="885" y="17548"/>
                  </a:cubicBezTo>
                  <a:lnTo>
                    <a:pt x="1370" y="17376"/>
                  </a:lnTo>
                  <a:cubicBezTo>
                    <a:pt x="1341" y="17348"/>
                    <a:pt x="1341" y="17262"/>
                    <a:pt x="1313" y="17234"/>
                  </a:cubicBezTo>
                  <a:close/>
                  <a:moveTo>
                    <a:pt x="24566" y="17205"/>
                  </a:moveTo>
                  <a:cubicBezTo>
                    <a:pt x="24566" y="17262"/>
                    <a:pt x="24538" y="17319"/>
                    <a:pt x="24538" y="17376"/>
                  </a:cubicBezTo>
                  <a:lnTo>
                    <a:pt x="24994" y="17548"/>
                  </a:lnTo>
                  <a:cubicBezTo>
                    <a:pt x="25023" y="17491"/>
                    <a:pt x="25023" y="17462"/>
                    <a:pt x="25051" y="17376"/>
                  </a:cubicBezTo>
                  <a:lnTo>
                    <a:pt x="24566" y="17205"/>
                  </a:lnTo>
                  <a:close/>
                  <a:moveTo>
                    <a:pt x="1598" y="18033"/>
                  </a:moveTo>
                  <a:lnTo>
                    <a:pt x="1141" y="18232"/>
                  </a:lnTo>
                  <a:lnTo>
                    <a:pt x="1198" y="18375"/>
                  </a:lnTo>
                  <a:lnTo>
                    <a:pt x="1655" y="18175"/>
                  </a:lnTo>
                  <a:lnTo>
                    <a:pt x="1598" y="18033"/>
                  </a:lnTo>
                  <a:close/>
                  <a:moveTo>
                    <a:pt x="24252" y="18033"/>
                  </a:moveTo>
                  <a:cubicBezTo>
                    <a:pt x="24252" y="18061"/>
                    <a:pt x="24195" y="18118"/>
                    <a:pt x="24167" y="18204"/>
                  </a:cubicBezTo>
                  <a:lnTo>
                    <a:pt x="24623" y="18404"/>
                  </a:lnTo>
                  <a:cubicBezTo>
                    <a:pt x="24680" y="18346"/>
                    <a:pt x="24680" y="18318"/>
                    <a:pt x="24709" y="18232"/>
                  </a:cubicBezTo>
                  <a:lnTo>
                    <a:pt x="24252" y="18033"/>
                  </a:lnTo>
                  <a:close/>
                  <a:moveTo>
                    <a:pt x="23881" y="18774"/>
                  </a:moveTo>
                  <a:cubicBezTo>
                    <a:pt x="23853" y="18832"/>
                    <a:pt x="23824" y="18889"/>
                    <a:pt x="23824" y="18917"/>
                  </a:cubicBezTo>
                  <a:lnTo>
                    <a:pt x="24281" y="19174"/>
                  </a:lnTo>
                  <a:cubicBezTo>
                    <a:pt x="24281" y="19117"/>
                    <a:pt x="24309" y="19060"/>
                    <a:pt x="24338" y="19031"/>
                  </a:cubicBezTo>
                  <a:lnTo>
                    <a:pt x="23881" y="18774"/>
                  </a:lnTo>
                  <a:close/>
                  <a:moveTo>
                    <a:pt x="1997" y="18803"/>
                  </a:moveTo>
                  <a:lnTo>
                    <a:pt x="1512" y="19060"/>
                  </a:lnTo>
                  <a:cubicBezTo>
                    <a:pt x="1512" y="19088"/>
                    <a:pt x="1569" y="19174"/>
                    <a:pt x="1598" y="19202"/>
                  </a:cubicBezTo>
                  <a:lnTo>
                    <a:pt x="2054" y="18946"/>
                  </a:lnTo>
                  <a:cubicBezTo>
                    <a:pt x="2054" y="18917"/>
                    <a:pt x="2026" y="18832"/>
                    <a:pt x="1997" y="18803"/>
                  </a:cubicBezTo>
                  <a:close/>
                  <a:moveTo>
                    <a:pt x="23454" y="19516"/>
                  </a:moveTo>
                  <a:cubicBezTo>
                    <a:pt x="23425" y="19602"/>
                    <a:pt x="23396" y="19630"/>
                    <a:pt x="23396" y="19659"/>
                  </a:cubicBezTo>
                  <a:lnTo>
                    <a:pt x="23824" y="19944"/>
                  </a:lnTo>
                  <a:cubicBezTo>
                    <a:pt x="23853" y="19916"/>
                    <a:pt x="23881" y="19830"/>
                    <a:pt x="23910" y="19802"/>
                  </a:cubicBezTo>
                  <a:lnTo>
                    <a:pt x="23454" y="19516"/>
                  </a:lnTo>
                  <a:close/>
                  <a:moveTo>
                    <a:pt x="2425" y="19545"/>
                  </a:moveTo>
                  <a:lnTo>
                    <a:pt x="1997" y="19830"/>
                  </a:lnTo>
                  <a:cubicBezTo>
                    <a:pt x="2026" y="19887"/>
                    <a:pt x="2054" y="19944"/>
                    <a:pt x="2083" y="19973"/>
                  </a:cubicBezTo>
                  <a:lnTo>
                    <a:pt x="2511" y="19687"/>
                  </a:lnTo>
                  <a:cubicBezTo>
                    <a:pt x="2482" y="19659"/>
                    <a:pt x="2454" y="19573"/>
                    <a:pt x="2425" y="19545"/>
                  </a:cubicBezTo>
                  <a:close/>
                  <a:moveTo>
                    <a:pt x="22968" y="20230"/>
                  </a:moveTo>
                  <a:cubicBezTo>
                    <a:pt x="22911" y="20315"/>
                    <a:pt x="22883" y="20344"/>
                    <a:pt x="22854" y="20372"/>
                  </a:cubicBezTo>
                  <a:lnTo>
                    <a:pt x="23282" y="20686"/>
                  </a:lnTo>
                  <a:cubicBezTo>
                    <a:pt x="23311" y="20658"/>
                    <a:pt x="23339" y="20601"/>
                    <a:pt x="23396" y="20543"/>
                  </a:cubicBezTo>
                  <a:lnTo>
                    <a:pt x="22968" y="20230"/>
                  </a:lnTo>
                  <a:close/>
                  <a:moveTo>
                    <a:pt x="2910" y="20258"/>
                  </a:moveTo>
                  <a:lnTo>
                    <a:pt x="2482" y="20601"/>
                  </a:lnTo>
                  <a:cubicBezTo>
                    <a:pt x="2511" y="20629"/>
                    <a:pt x="2539" y="20686"/>
                    <a:pt x="2596" y="20743"/>
                  </a:cubicBezTo>
                  <a:lnTo>
                    <a:pt x="3024" y="20401"/>
                  </a:lnTo>
                  <a:cubicBezTo>
                    <a:pt x="2996" y="20372"/>
                    <a:pt x="2939" y="20287"/>
                    <a:pt x="2910" y="20258"/>
                  </a:cubicBezTo>
                  <a:close/>
                  <a:moveTo>
                    <a:pt x="22455" y="20914"/>
                  </a:moveTo>
                  <a:cubicBezTo>
                    <a:pt x="22426" y="20943"/>
                    <a:pt x="22398" y="21028"/>
                    <a:pt x="22341" y="21028"/>
                  </a:cubicBezTo>
                  <a:lnTo>
                    <a:pt x="22740" y="21371"/>
                  </a:lnTo>
                  <a:cubicBezTo>
                    <a:pt x="22769" y="21342"/>
                    <a:pt x="22826" y="21257"/>
                    <a:pt x="22854" y="21228"/>
                  </a:cubicBezTo>
                  <a:lnTo>
                    <a:pt x="22455" y="20914"/>
                  </a:lnTo>
                  <a:close/>
                  <a:moveTo>
                    <a:pt x="3452" y="20943"/>
                  </a:moveTo>
                  <a:lnTo>
                    <a:pt x="3053" y="21314"/>
                  </a:lnTo>
                  <a:cubicBezTo>
                    <a:pt x="3082" y="21342"/>
                    <a:pt x="3110" y="21399"/>
                    <a:pt x="3167" y="21456"/>
                  </a:cubicBezTo>
                  <a:lnTo>
                    <a:pt x="3567" y="21086"/>
                  </a:lnTo>
                  <a:cubicBezTo>
                    <a:pt x="3509" y="21028"/>
                    <a:pt x="3481" y="20971"/>
                    <a:pt x="3452" y="20943"/>
                  </a:cubicBezTo>
                  <a:close/>
                  <a:moveTo>
                    <a:pt x="4023" y="21542"/>
                  </a:moveTo>
                  <a:lnTo>
                    <a:pt x="3624" y="21884"/>
                  </a:lnTo>
                  <a:lnTo>
                    <a:pt x="3766" y="22027"/>
                  </a:lnTo>
                  <a:lnTo>
                    <a:pt x="4137" y="21656"/>
                  </a:lnTo>
                  <a:lnTo>
                    <a:pt x="4023" y="21542"/>
                  </a:lnTo>
                  <a:close/>
                  <a:moveTo>
                    <a:pt x="21884" y="21542"/>
                  </a:moveTo>
                  <a:cubicBezTo>
                    <a:pt x="21827" y="21599"/>
                    <a:pt x="21770" y="21628"/>
                    <a:pt x="21770" y="21685"/>
                  </a:cubicBezTo>
                  <a:lnTo>
                    <a:pt x="22141" y="22056"/>
                  </a:lnTo>
                  <a:lnTo>
                    <a:pt x="22284" y="21913"/>
                  </a:lnTo>
                  <a:lnTo>
                    <a:pt x="21884" y="21542"/>
                  </a:lnTo>
                  <a:close/>
                  <a:moveTo>
                    <a:pt x="4622" y="22170"/>
                  </a:moveTo>
                  <a:lnTo>
                    <a:pt x="4280" y="22541"/>
                  </a:lnTo>
                  <a:cubicBezTo>
                    <a:pt x="4337" y="22598"/>
                    <a:pt x="4365" y="22626"/>
                    <a:pt x="4423" y="22655"/>
                  </a:cubicBezTo>
                  <a:lnTo>
                    <a:pt x="4765" y="22255"/>
                  </a:lnTo>
                  <a:cubicBezTo>
                    <a:pt x="4708" y="22227"/>
                    <a:pt x="4651" y="22198"/>
                    <a:pt x="4622" y="22170"/>
                  </a:cubicBezTo>
                  <a:close/>
                  <a:moveTo>
                    <a:pt x="21257" y="22170"/>
                  </a:moveTo>
                  <a:cubicBezTo>
                    <a:pt x="21199" y="22198"/>
                    <a:pt x="21171" y="22227"/>
                    <a:pt x="21114" y="22255"/>
                  </a:cubicBezTo>
                  <a:lnTo>
                    <a:pt x="21456" y="22655"/>
                  </a:lnTo>
                  <a:cubicBezTo>
                    <a:pt x="21513" y="22626"/>
                    <a:pt x="21570" y="22598"/>
                    <a:pt x="21599" y="22541"/>
                  </a:cubicBezTo>
                  <a:lnTo>
                    <a:pt x="21257" y="22170"/>
                  </a:lnTo>
                  <a:close/>
                  <a:moveTo>
                    <a:pt x="20600" y="22683"/>
                  </a:moveTo>
                  <a:cubicBezTo>
                    <a:pt x="20572" y="22740"/>
                    <a:pt x="20486" y="22769"/>
                    <a:pt x="20458" y="22797"/>
                  </a:cubicBezTo>
                  <a:lnTo>
                    <a:pt x="20771" y="23225"/>
                  </a:lnTo>
                  <a:cubicBezTo>
                    <a:pt x="20829" y="23197"/>
                    <a:pt x="20886" y="23168"/>
                    <a:pt x="20914" y="23111"/>
                  </a:cubicBezTo>
                  <a:lnTo>
                    <a:pt x="20600" y="22683"/>
                  </a:lnTo>
                  <a:close/>
                  <a:moveTo>
                    <a:pt x="5278" y="22740"/>
                  </a:moveTo>
                  <a:lnTo>
                    <a:pt x="4936" y="23168"/>
                  </a:lnTo>
                  <a:cubicBezTo>
                    <a:pt x="4993" y="23197"/>
                    <a:pt x="5050" y="23225"/>
                    <a:pt x="5079" y="23254"/>
                  </a:cubicBezTo>
                  <a:lnTo>
                    <a:pt x="5421" y="22826"/>
                  </a:lnTo>
                  <a:cubicBezTo>
                    <a:pt x="5364" y="22797"/>
                    <a:pt x="5307" y="22769"/>
                    <a:pt x="5278" y="22740"/>
                  </a:cubicBezTo>
                  <a:close/>
                  <a:moveTo>
                    <a:pt x="5992" y="23225"/>
                  </a:moveTo>
                  <a:lnTo>
                    <a:pt x="5706" y="23653"/>
                  </a:lnTo>
                  <a:cubicBezTo>
                    <a:pt x="5735" y="23682"/>
                    <a:pt x="5792" y="23739"/>
                    <a:pt x="5849" y="23768"/>
                  </a:cubicBezTo>
                  <a:lnTo>
                    <a:pt x="6134" y="23340"/>
                  </a:lnTo>
                  <a:cubicBezTo>
                    <a:pt x="6077" y="23311"/>
                    <a:pt x="6020" y="23254"/>
                    <a:pt x="5992" y="23225"/>
                  </a:cubicBezTo>
                  <a:close/>
                  <a:moveTo>
                    <a:pt x="19887" y="23225"/>
                  </a:moveTo>
                  <a:cubicBezTo>
                    <a:pt x="19858" y="23225"/>
                    <a:pt x="19830" y="23254"/>
                    <a:pt x="19744" y="23340"/>
                  </a:cubicBezTo>
                  <a:lnTo>
                    <a:pt x="20030" y="23768"/>
                  </a:lnTo>
                  <a:cubicBezTo>
                    <a:pt x="20058" y="23739"/>
                    <a:pt x="20144" y="23682"/>
                    <a:pt x="20172" y="23653"/>
                  </a:cubicBezTo>
                  <a:lnTo>
                    <a:pt x="19887" y="23225"/>
                  </a:lnTo>
                  <a:close/>
                  <a:moveTo>
                    <a:pt x="6705" y="23653"/>
                  </a:moveTo>
                  <a:lnTo>
                    <a:pt x="6448" y="24110"/>
                  </a:lnTo>
                  <a:cubicBezTo>
                    <a:pt x="6477" y="24110"/>
                    <a:pt x="6534" y="24167"/>
                    <a:pt x="6591" y="24196"/>
                  </a:cubicBezTo>
                  <a:lnTo>
                    <a:pt x="6848" y="23739"/>
                  </a:lnTo>
                  <a:cubicBezTo>
                    <a:pt x="6791" y="23739"/>
                    <a:pt x="6734" y="23682"/>
                    <a:pt x="6705" y="23653"/>
                  </a:cubicBezTo>
                  <a:close/>
                  <a:moveTo>
                    <a:pt x="19174" y="23653"/>
                  </a:moveTo>
                  <a:cubicBezTo>
                    <a:pt x="19145" y="23682"/>
                    <a:pt x="19060" y="23739"/>
                    <a:pt x="19031" y="23739"/>
                  </a:cubicBezTo>
                  <a:lnTo>
                    <a:pt x="19288" y="24196"/>
                  </a:lnTo>
                  <a:cubicBezTo>
                    <a:pt x="19316" y="24196"/>
                    <a:pt x="19402" y="24138"/>
                    <a:pt x="19430" y="24110"/>
                  </a:cubicBezTo>
                  <a:lnTo>
                    <a:pt x="19174" y="23653"/>
                  </a:lnTo>
                  <a:close/>
                  <a:moveTo>
                    <a:pt x="7475" y="24081"/>
                  </a:moveTo>
                  <a:lnTo>
                    <a:pt x="7219" y="24538"/>
                  </a:lnTo>
                  <a:cubicBezTo>
                    <a:pt x="7304" y="24595"/>
                    <a:pt x="7333" y="24595"/>
                    <a:pt x="7418" y="24624"/>
                  </a:cubicBezTo>
                  <a:lnTo>
                    <a:pt x="7618" y="24167"/>
                  </a:lnTo>
                  <a:cubicBezTo>
                    <a:pt x="7590" y="24110"/>
                    <a:pt x="7504" y="24110"/>
                    <a:pt x="7475" y="24081"/>
                  </a:cubicBezTo>
                  <a:close/>
                  <a:moveTo>
                    <a:pt x="18432" y="24081"/>
                  </a:moveTo>
                  <a:cubicBezTo>
                    <a:pt x="18346" y="24081"/>
                    <a:pt x="18318" y="24110"/>
                    <a:pt x="18289" y="24167"/>
                  </a:cubicBezTo>
                  <a:lnTo>
                    <a:pt x="18489" y="24624"/>
                  </a:lnTo>
                  <a:cubicBezTo>
                    <a:pt x="18575" y="24566"/>
                    <a:pt x="18603" y="24566"/>
                    <a:pt x="18689" y="24538"/>
                  </a:cubicBezTo>
                  <a:lnTo>
                    <a:pt x="18432" y="24081"/>
                  </a:lnTo>
                  <a:close/>
                  <a:moveTo>
                    <a:pt x="17604" y="24395"/>
                  </a:moveTo>
                  <a:cubicBezTo>
                    <a:pt x="17576" y="24452"/>
                    <a:pt x="17490" y="24452"/>
                    <a:pt x="17462" y="24481"/>
                  </a:cubicBezTo>
                  <a:lnTo>
                    <a:pt x="17633" y="24966"/>
                  </a:lnTo>
                  <a:cubicBezTo>
                    <a:pt x="17719" y="24937"/>
                    <a:pt x="17747" y="24937"/>
                    <a:pt x="17833" y="24909"/>
                  </a:cubicBezTo>
                  <a:lnTo>
                    <a:pt x="17604" y="24395"/>
                  </a:lnTo>
                  <a:close/>
                  <a:moveTo>
                    <a:pt x="8274" y="24452"/>
                  </a:moveTo>
                  <a:lnTo>
                    <a:pt x="8046" y="24937"/>
                  </a:lnTo>
                  <a:cubicBezTo>
                    <a:pt x="8132" y="24966"/>
                    <a:pt x="8160" y="24966"/>
                    <a:pt x="8217" y="25023"/>
                  </a:cubicBezTo>
                  <a:lnTo>
                    <a:pt x="8417" y="24509"/>
                  </a:lnTo>
                  <a:cubicBezTo>
                    <a:pt x="8360" y="24481"/>
                    <a:pt x="8303" y="24481"/>
                    <a:pt x="8274" y="24452"/>
                  </a:cubicBezTo>
                  <a:close/>
                  <a:moveTo>
                    <a:pt x="9045" y="24738"/>
                  </a:moveTo>
                  <a:lnTo>
                    <a:pt x="8902" y="25194"/>
                  </a:lnTo>
                  <a:cubicBezTo>
                    <a:pt x="8988" y="25223"/>
                    <a:pt x="9016" y="25251"/>
                    <a:pt x="9073" y="25251"/>
                  </a:cubicBezTo>
                  <a:lnTo>
                    <a:pt x="9216" y="24766"/>
                  </a:lnTo>
                  <a:cubicBezTo>
                    <a:pt x="9159" y="24766"/>
                    <a:pt x="9130" y="24766"/>
                    <a:pt x="9045" y="24738"/>
                  </a:cubicBezTo>
                  <a:close/>
                  <a:moveTo>
                    <a:pt x="16863" y="24766"/>
                  </a:moveTo>
                  <a:cubicBezTo>
                    <a:pt x="16777" y="24766"/>
                    <a:pt x="16748" y="24795"/>
                    <a:pt x="16691" y="24795"/>
                  </a:cubicBezTo>
                  <a:lnTo>
                    <a:pt x="16863" y="25337"/>
                  </a:lnTo>
                  <a:cubicBezTo>
                    <a:pt x="16920" y="25308"/>
                    <a:pt x="16977" y="25308"/>
                    <a:pt x="17034" y="25251"/>
                  </a:cubicBezTo>
                  <a:lnTo>
                    <a:pt x="16863" y="24766"/>
                  </a:lnTo>
                  <a:close/>
                  <a:moveTo>
                    <a:pt x="9872" y="24966"/>
                  </a:moveTo>
                  <a:lnTo>
                    <a:pt x="9758" y="25480"/>
                  </a:lnTo>
                  <a:cubicBezTo>
                    <a:pt x="9844" y="25480"/>
                    <a:pt x="9872" y="25508"/>
                    <a:pt x="9929" y="25508"/>
                  </a:cubicBezTo>
                  <a:lnTo>
                    <a:pt x="10043" y="25023"/>
                  </a:lnTo>
                  <a:cubicBezTo>
                    <a:pt x="9986" y="25023"/>
                    <a:pt x="9929" y="24966"/>
                    <a:pt x="9872" y="24966"/>
                  </a:cubicBezTo>
                  <a:close/>
                  <a:moveTo>
                    <a:pt x="16007" y="24966"/>
                  </a:moveTo>
                  <a:cubicBezTo>
                    <a:pt x="15921" y="24966"/>
                    <a:pt x="15892" y="25023"/>
                    <a:pt x="15835" y="25023"/>
                  </a:cubicBezTo>
                  <a:lnTo>
                    <a:pt x="15978" y="25508"/>
                  </a:lnTo>
                  <a:cubicBezTo>
                    <a:pt x="16035" y="25508"/>
                    <a:pt x="16064" y="25480"/>
                    <a:pt x="16149" y="25480"/>
                  </a:cubicBezTo>
                  <a:lnTo>
                    <a:pt x="16007" y="24966"/>
                  </a:lnTo>
                  <a:close/>
                  <a:moveTo>
                    <a:pt x="10728" y="25166"/>
                  </a:moveTo>
                  <a:lnTo>
                    <a:pt x="10643" y="25679"/>
                  </a:lnTo>
                  <a:cubicBezTo>
                    <a:pt x="10728" y="25679"/>
                    <a:pt x="10757" y="25736"/>
                    <a:pt x="10814" y="25736"/>
                  </a:cubicBezTo>
                  <a:lnTo>
                    <a:pt x="10899" y="25194"/>
                  </a:lnTo>
                  <a:cubicBezTo>
                    <a:pt x="10814" y="25194"/>
                    <a:pt x="10785" y="25166"/>
                    <a:pt x="10728" y="25166"/>
                  </a:cubicBezTo>
                  <a:close/>
                  <a:moveTo>
                    <a:pt x="15179" y="25166"/>
                  </a:moveTo>
                  <a:cubicBezTo>
                    <a:pt x="15094" y="25166"/>
                    <a:pt x="15065" y="25194"/>
                    <a:pt x="15008" y="25194"/>
                  </a:cubicBezTo>
                  <a:lnTo>
                    <a:pt x="15094" y="25736"/>
                  </a:lnTo>
                  <a:cubicBezTo>
                    <a:pt x="15179" y="25736"/>
                    <a:pt x="15208" y="25679"/>
                    <a:pt x="15293" y="25679"/>
                  </a:cubicBezTo>
                  <a:lnTo>
                    <a:pt x="15179" y="25166"/>
                  </a:lnTo>
                  <a:close/>
                  <a:moveTo>
                    <a:pt x="11584" y="25251"/>
                  </a:moveTo>
                  <a:lnTo>
                    <a:pt x="11556" y="25793"/>
                  </a:lnTo>
                  <a:cubicBezTo>
                    <a:pt x="11613" y="25822"/>
                    <a:pt x="11641" y="25822"/>
                    <a:pt x="11727" y="25822"/>
                  </a:cubicBezTo>
                  <a:lnTo>
                    <a:pt x="11755" y="25280"/>
                  </a:lnTo>
                  <a:cubicBezTo>
                    <a:pt x="11698" y="25251"/>
                    <a:pt x="11641" y="25251"/>
                    <a:pt x="11584" y="25251"/>
                  </a:cubicBezTo>
                  <a:close/>
                  <a:moveTo>
                    <a:pt x="14323" y="25251"/>
                  </a:moveTo>
                  <a:cubicBezTo>
                    <a:pt x="14266" y="25308"/>
                    <a:pt x="14209" y="25308"/>
                    <a:pt x="14152" y="25308"/>
                  </a:cubicBezTo>
                  <a:lnTo>
                    <a:pt x="14209" y="25822"/>
                  </a:lnTo>
                  <a:cubicBezTo>
                    <a:pt x="14295" y="25793"/>
                    <a:pt x="14323" y="25793"/>
                    <a:pt x="14409" y="25793"/>
                  </a:cubicBezTo>
                  <a:lnTo>
                    <a:pt x="14323" y="25251"/>
                  </a:lnTo>
                  <a:close/>
                  <a:moveTo>
                    <a:pt x="12440" y="25337"/>
                  </a:moveTo>
                  <a:lnTo>
                    <a:pt x="12440" y="25879"/>
                  </a:lnTo>
                  <a:lnTo>
                    <a:pt x="12611" y="25879"/>
                  </a:lnTo>
                  <a:lnTo>
                    <a:pt x="12611" y="25337"/>
                  </a:lnTo>
                  <a:close/>
                  <a:moveTo>
                    <a:pt x="13296" y="25337"/>
                  </a:moveTo>
                  <a:lnTo>
                    <a:pt x="13325" y="25879"/>
                  </a:lnTo>
                  <a:lnTo>
                    <a:pt x="13496" y="25879"/>
                  </a:lnTo>
                  <a:lnTo>
                    <a:pt x="13467" y="25337"/>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2" name="Google Shape;732;p25"/>
          <p:cNvGrpSpPr/>
          <p:nvPr/>
        </p:nvGrpSpPr>
        <p:grpSpPr>
          <a:xfrm>
            <a:off x="0" y="1362225"/>
            <a:ext cx="1957428" cy="109720"/>
            <a:chOff x="0" y="4176650"/>
            <a:chExt cx="1957428" cy="109720"/>
          </a:xfrm>
        </p:grpSpPr>
        <p:sp>
          <p:nvSpPr>
            <p:cNvPr id="733" name="Google Shape;733;p25"/>
            <p:cNvSpPr/>
            <p:nvPr/>
          </p:nvSpPr>
          <p:spPr>
            <a:xfrm>
              <a:off x="0" y="4176650"/>
              <a:ext cx="1770354" cy="109720"/>
            </a:xfrm>
            <a:custGeom>
              <a:rect b="b" l="l" r="r" t="t"/>
              <a:pathLst>
                <a:path extrusionOk="0" h="1946" w="31399">
                  <a:moveTo>
                    <a:pt x="0" y="1"/>
                  </a:moveTo>
                  <a:lnTo>
                    <a:pt x="0" y="1946"/>
                  </a:lnTo>
                  <a:lnTo>
                    <a:pt x="1216" y="1946"/>
                  </a:lnTo>
                  <a:lnTo>
                    <a:pt x="1216" y="1"/>
                  </a:lnTo>
                  <a:close/>
                  <a:moveTo>
                    <a:pt x="2584" y="1"/>
                  </a:moveTo>
                  <a:lnTo>
                    <a:pt x="2584" y="1946"/>
                  </a:lnTo>
                  <a:lnTo>
                    <a:pt x="3678" y="1946"/>
                  </a:lnTo>
                  <a:lnTo>
                    <a:pt x="3678" y="1"/>
                  </a:lnTo>
                  <a:close/>
                  <a:moveTo>
                    <a:pt x="4499" y="1"/>
                  </a:moveTo>
                  <a:lnTo>
                    <a:pt x="4499" y="1946"/>
                  </a:lnTo>
                  <a:lnTo>
                    <a:pt x="31399" y="1946"/>
                  </a:lnTo>
                  <a:lnTo>
                    <a:pt x="2945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25"/>
            <p:cNvSpPr/>
            <p:nvPr/>
          </p:nvSpPr>
          <p:spPr>
            <a:xfrm>
              <a:off x="1860842" y="4176662"/>
              <a:ext cx="96586" cy="96586"/>
            </a:xfrm>
            <a:custGeom>
              <a:rect b="b" l="l" r="r" t="t"/>
              <a:pathLst>
                <a:path extrusionOk="0" h="1057" w="1057">
                  <a:moveTo>
                    <a:pt x="514" y="1"/>
                  </a:moveTo>
                  <a:cubicBezTo>
                    <a:pt x="229" y="1"/>
                    <a:pt x="0" y="229"/>
                    <a:pt x="0" y="514"/>
                  </a:cubicBezTo>
                  <a:cubicBezTo>
                    <a:pt x="0" y="828"/>
                    <a:pt x="229" y="1056"/>
                    <a:pt x="514" y="1056"/>
                  </a:cubicBezTo>
                  <a:cubicBezTo>
                    <a:pt x="828" y="1056"/>
                    <a:pt x="1056" y="828"/>
                    <a:pt x="1056" y="514"/>
                  </a:cubicBezTo>
                  <a:cubicBezTo>
                    <a:pt x="1056" y="229"/>
                    <a:pt x="828" y="1"/>
                    <a:pt x="5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5" name="Google Shape;735;p25"/>
          <p:cNvGrpSpPr/>
          <p:nvPr/>
        </p:nvGrpSpPr>
        <p:grpSpPr>
          <a:xfrm>
            <a:off x="7203000" y="4470600"/>
            <a:ext cx="1532575" cy="205676"/>
            <a:chOff x="4645500" y="3968425"/>
            <a:chExt cx="1532575" cy="205676"/>
          </a:xfrm>
        </p:grpSpPr>
        <p:sp>
          <p:nvSpPr>
            <p:cNvPr id="736" name="Google Shape;736;p25"/>
            <p:cNvSpPr/>
            <p:nvPr/>
          </p:nvSpPr>
          <p:spPr>
            <a:xfrm>
              <a:off x="4645500" y="3968425"/>
              <a:ext cx="142098" cy="205676"/>
            </a:xfrm>
            <a:custGeom>
              <a:rect b="b" l="l" r="r" t="t"/>
              <a:pathLst>
                <a:path extrusionOk="0" fill="none" h="3345" w="2311">
                  <a:moveTo>
                    <a:pt x="2310" y="1"/>
                  </a:moveTo>
                  <a:lnTo>
                    <a:pt x="0" y="3344"/>
                  </a:lnTo>
                </a:path>
              </a:pathLst>
            </a:custGeom>
            <a:noFill/>
            <a:ln cap="flat" cmpd="sng" w="19050">
              <a:solidFill>
                <a:schemeClr val="l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25"/>
            <p:cNvSpPr/>
            <p:nvPr/>
          </p:nvSpPr>
          <p:spPr>
            <a:xfrm>
              <a:off x="4804322" y="3968425"/>
              <a:ext cx="138347" cy="201925"/>
            </a:xfrm>
            <a:custGeom>
              <a:rect b="b" l="l" r="r" t="t"/>
              <a:pathLst>
                <a:path extrusionOk="0" fill="none" h="3284" w="2250">
                  <a:moveTo>
                    <a:pt x="2250" y="1"/>
                  </a:moveTo>
                  <a:lnTo>
                    <a:pt x="1" y="3284"/>
                  </a:lnTo>
                </a:path>
              </a:pathLst>
            </a:custGeom>
            <a:noFill/>
            <a:ln cap="flat" cmpd="sng" w="19050">
              <a:solidFill>
                <a:schemeClr val="l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25"/>
            <p:cNvSpPr/>
            <p:nvPr/>
          </p:nvSpPr>
          <p:spPr>
            <a:xfrm>
              <a:off x="4953860" y="3968425"/>
              <a:ext cx="142098" cy="205676"/>
            </a:xfrm>
            <a:custGeom>
              <a:rect b="b" l="l" r="r" t="t"/>
              <a:pathLst>
                <a:path extrusionOk="0" fill="none" h="3345" w="2311">
                  <a:moveTo>
                    <a:pt x="2310" y="1"/>
                  </a:moveTo>
                  <a:lnTo>
                    <a:pt x="0" y="3344"/>
                  </a:lnTo>
                </a:path>
              </a:pathLst>
            </a:custGeom>
            <a:noFill/>
            <a:ln cap="flat" cmpd="sng" w="19050">
              <a:solidFill>
                <a:schemeClr val="l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25"/>
            <p:cNvSpPr/>
            <p:nvPr/>
          </p:nvSpPr>
          <p:spPr>
            <a:xfrm>
              <a:off x="5112743" y="3968425"/>
              <a:ext cx="138347" cy="201925"/>
            </a:xfrm>
            <a:custGeom>
              <a:rect b="b" l="l" r="r" t="t"/>
              <a:pathLst>
                <a:path extrusionOk="0" fill="none" h="3284" w="2250">
                  <a:moveTo>
                    <a:pt x="2249" y="1"/>
                  </a:moveTo>
                  <a:lnTo>
                    <a:pt x="0" y="3284"/>
                  </a:lnTo>
                </a:path>
              </a:pathLst>
            </a:custGeom>
            <a:noFill/>
            <a:ln cap="flat" cmpd="sng" w="19050">
              <a:solidFill>
                <a:schemeClr val="l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25"/>
            <p:cNvSpPr/>
            <p:nvPr/>
          </p:nvSpPr>
          <p:spPr>
            <a:xfrm>
              <a:off x="5262219" y="3968425"/>
              <a:ext cx="142098" cy="205676"/>
            </a:xfrm>
            <a:custGeom>
              <a:rect b="b" l="l" r="r" t="t"/>
              <a:pathLst>
                <a:path extrusionOk="0" fill="none" h="3345" w="2311">
                  <a:moveTo>
                    <a:pt x="2311" y="1"/>
                  </a:moveTo>
                  <a:lnTo>
                    <a:pt x="1" y="3344"/>
                  </a:lnTo>
                </a:path>
              </a:pathLst>
            </a:custGeom>
            <a:noFill/>
            <a:ln cap="flat" cmpd="sng" w="19050">
              <a:solidFill>
                <a:schemeClr val="l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25"/>
            <p:cNvSpPr/>
            <p:nvPr/>
          </p:nvSpPr>
          <p:spPr>
            <a:xfrm>
              <a:off x="5413601" y="3968425"/>
              <a:ext cx="147693" cy="205676"/>
            </a:xfrm>
            <a:custGeom>
              <a:rect b="b" l="l" r="r" t="t"/>
              <a:pathLst>
                <a:path extrusionOk="0" fill="none" h="3345" w="2402">
                  <a:moveTo>
                    <a:pt x="2402" y="1"/>
                  </a:moveTo>
                  <a:lnTo>
                    <a:pt x="1" y="3344"/>
                  </a:lnTo>
                </a:path>
              </a:pathLst>
            </a:custGeom>
            <a:noFill/>
            <a:ln cap="flat" cmpd="sng" w="19050">
              <a:solidFill>
                <a:schemeClr val="l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25"/>
            <p:cNvSpPr/>
            <p:nvPr/>
          </p:nvSpPr>
          <p:spPr>
            <a:xfrm>
              <a:off x="5579925" y="3968425"/>
              <a:ext cx="134658" cy="205676"/>
            </a:xfrm>
            <a:custGeom>
              <a:rect b="b" l="l" r="r" t="t"/>
              <a:pathLst>
                <a:path extrusionOk="0" fill="none" h="3345" w="2190">
                  <a:moveTo>
                    <a:pt x="2189" y="1"/>
                  </a:moveTo>
                  <a:lnTo>
                    <a:pt x="1" y="3344"/>
                  </a:lnTo>
                </a:path>
              </a:pathLst>
            </a:custGeom>
            <a:noFill/>
            <a:ln cap="flat" cmpd="sng" w="19050">
              <a:solidFill>
                <a:schemeClr val="l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25"/>
            <p:cNvSpPr/>
            <p:nvPr/>
          </p:nvSpPr>
          <p:spPr>
            <a:xfrm>
              <a:off x="5731307" y="3968425"/>
              <a:ext cx="138408" cy="205676"/>
            </a:xfrm>
            <a:custGeom>
              <a:rect b="b" l="l" r="r" t="t"/>
              <a:pathLst>
                <a:path extrusionOk="0" fill="none" h="3345" w="2251">
                  <a:moveTo>
                    <a:pt x="2250" y="1"/>
                  </a:moveTo>
                  <a:lnTo>
                    <a:pt x="1" y="3344"/>
                  </a:lnTo>
                </a:path>
              </a:pathLst>
            </a:custGeom>
            <a:noFill/>
            <a:ln cap="flat" cmpd="sng" w="19050">
              <a:solidFill>
                <a:schemeClr val="l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25"/>
            <p:cNvSpPr/>
            <p:nvPr/>
          </p:nvSpPr>
          <p:spPr>
            <a:xfrm>
              <a:off x="5880845" y="3968425"/>
              <a:ext cx="144004" cy="205676"/>
            </a:xfrm>
            <a:custGeom>
              <a:rect b="b" l="l" r="r" t="t"/>
              <a:pathLst>
                <a:path extrusionOk="0" fill="none" h="3345" w="2342">
                  <a:moveTo>
                    <a:pt x="2341" y="1"/>
                  </a:moveTo>
                  <a:lnTo>
                    <a:pt x="1" y="3344"/>
                  </a:lnTo>
                </a:path>
              </a:pathLst>
            </a:custGeom>
            <a:noFill/>
            <a:ln cap="flat" cmpd="sng" w="19050">
              <a:solidFill>
                <a:schemeClr val="l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25"/>
            <p:cNvSpPr/>
            <p:nvPr/>
          </p:nvSpPr>
          <p:spPr>
            <a:xfrm>
              <a:off x="6034133" y="3968425"/>
              <a:ext cx="143942" cy="205676"/>
            </a:xfrm>
            <a:custGeom>
              <a:rect b="b" l="l" r="r" t="t"/>
              <a:pathLst>
                <a:path extrusionOk="0" fill="none" h="3345" w="2341">
                  <a:moveTo>
                    <a:pt x="2341" y="1"/>
                  </a:moveTo>
                  <a:lnTo>
                    <a:pt x="0" y="3344"/>
                  </a:lnTo>
                </a:path>
              </a:pathLst>
            </a:custGeom>
            <a:noFill/>
            <a:ln cap="flat" cmpd="sng" w="19050">
              <a:solidFill>
                <a:schemeClr val="l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7">
  <p:cSld name="CUSTOM_18">
    <p:spTree>
      <p:nvGrpSpPr>
        <p:cNvPr id="746" name="Shape 746"/>
        <p:cNvGrpSpPr/>
        <p:nvPr/>
      </p:nvGrpSpPr>
      <p:grpSpPr>
        <a:xfrm>
          <a:off x="0" y="0"/>
          <a:ext cx="0" cy="0"/>
          <a:chOff x="0" y="0"/>
          <a:chExt cx="0" cy="0"/>
        </a:xfrm>
      </p:grpSpPr>
      <p:sp>
        <p:nvSpPr>
          <p:cNvPr id="747" name="Google Shape;747;p26"/>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solidFill>
                  <a:schemeClr val="dk2"/>
                </a:solidFill>
              </a:defRPr>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grpSp>
        <p:nvGrpSpPr>
          <p:cNvPr id="748" name="Google Shape;748;p26"/>
          <p:cNvGrpSpPr/>
          <p:nvPr/>
        </p:nvGrpSpPr>
        <p:grpSpPr>
          <a:xfrm flipH="1" rot="-10296352">
            <a:off x="7906821" y="1907705"/>
            <a:ext cx="2105198" cy="2105198"/>
            <a:chOff x="8125275" y="2967225"/>
            <a:chExt cx="1366476" cy="1366476"/>
          </a:xfrm>
        </p:grpSpPr>
        <p:sp>
          <p:nvSpPr>
            <p:cNvPr id="749" name="Google Shape;749;p26"/>
            <p:cNvSpPr/>
            <p:nvPr/>
          </p:nvSpPr>
          <p:spPr>
            <a:xfrm>
              <a:off x="8180983" y="3100078"/>
              <a:ext cx="1255063" cy="1100827"/>
            </a:xfrm>
            <a:custGeom>
              <a:rect b="b" l="l" r="r" t="t"/>
              <a:pathLst>
                <a:path extrusionOk="0" h="20848" w="23769">
                  <a:moveTo>
                    <a:pt x="11868" y="195"/>
                  </a:moveTo>
                  <a:cubicBezTo>
                    <a:pt x="15750" y="195"/>
                    <a:pt x="19471" y="2408"/>
                    <a:pt x="21200" y="6158"/>
                  </a:cubicBezTo>
                  <a:cubicBezTo>
                    <a:pt x="23540" y="11294"/>
                    <a:pt x="21286" y="17400"/>
                    <a:pt x="16150" y="19739"/>
                  </a:cubicBezTo>
                  <a:cubicBezTo>
                    <a:pt x="14764" y="20379"/>
                    <a:pt x="13309" y="20681"/>
                    <a:pt x="11877" y="20681"/>
                  </a:cubicBezTo>
                  <a:cubicBezTo>
                    <a:pt x="8004" y="20681"/>
                    <a:pt x="4298" y="18467"/>
                    <a:pt x="2569" y="14718"/>
                  </a:cubicBezTo>
                  <a:cubicBezTo>
                    <a:pt x="229" y="9582"/>
                    <a:pt x="2454" y="3476"/>
                    <a:pt x="7590" y="1136"/>
                  </a:cubicBezTo>
                  <a:cubicBezTo>
                    <a:pt x="8976" y="497"/>
                    <a:pt x="10433" y="195"/>
                    <a:pt x="11868" y="195"/>
                  </a:cubicBezTo>
                  <a:close/>
                  <a:moveTo>
                    <a:pt x="11846" y="0"/>
                  </a:moveTo>
                  <a:cubicBezTo>
                    <a:pt x="10387" y="0"/>
                    <a:pt x="8908" y="310"/>
                    <a:pt x="7505" y="965"/>
                  </a:cubicBezTo>
                  <a:cubicBezTo>
                    <a:pt x="2283" y="3390"/>
                    <a:pt x="1" y="9582"/>
                    <a:pt x="2397" y="14803"/>
                  </a:cubicBezTo>
                  <a:cubicBezTo>
                    <a:pt x="4167" y="18592"/>
                    <a:pt x="7942" y="20847"/>
                    <a:pt x="11882" y="20847"/>
                  </a:cubicBezTo>
                  <a:cubicBezTo>
                    <a:pt x="13342" y="20847"/>
                    <a:pt x="14824" y="20538"/>
                    <a:pt x="16236" y="19882"/>
                  </a:cubicBezTo>
                  <a:cubicBezTo>
                    <a:pt x="21428" y="17457"/>
                    <a:pt x="23768" y="11265"/>
                    <a:pt x="21343" y="6044"/>
                  </a:cubicBezTo>
                  <a:cubicBezTo>
                    <a:pt x="19573" y="2255"/>
                    <a:pt x="15783" y="0"/>
                    <a:pt x="1184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26"/>
            <p:cNvSpPr/>
            <p:nvPr/>
          </p:nvSpPr>
          <p:spPr>
            <a:xfrm>
              <a:off x="8293982" y="3863616"/>
              <a:ext cx="750324" cy="352879"/>
            </a:xfrm>
            <a:custGeom>
              <a:rect b="b" l="l" r="r" t="t"/>
              <a:pathLst>
                <a:path extrusionOk="0" h="6683" w="14210">
                  <a:moveTo>
                    <a:pt x="971" y="1"/>
                  </a:moveTo>
                  <a:lnTo>
                    <a:pt x="1" y="429"/>
                  </a:lnTo>
                  <a:cubicBezTo>
                    <a:pt x="1830" y="4358"/>
                    <a:pt x="5690" y="6682"/>
                    <a:pt x="9725" y="6682"/>
                  </a:cubicBezTo>
                  <a:cubicBezTo>
                    <a:pt x="11228" y="6682"/>
                    <a:pt x="12754" y="6360"/>
                    <a:pt x="14210" y="5679"/>
                  </a:cubicBezTo>
                  <a:lnTo>
                    <a:pt x="13782" y="4709"/>
                  </a:lnTo>
                  <a:cubicBezTo>
                    <a:pt x="12470" y="5322"/>
                    <a:pt x="11092" y="5612"/>
                    <a:pt x="9734" y="5612"/>
                  </a:cubicBezTo>
                  <a:cubicBezTo>
                    <a:pt x="6098" y="5612"/>
                    <a:pt x="2612" y="3532"/>
                    <a:pt x="97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26"/>
            <p:cNvSpPr/>
            <p:nvPr/>
          </p:nvSpPr>
          <p:spPr>
            <a:xfrm>
              <a:off x="8125275" y="2967225"/>
              <a:ext cx="1366476" cy="1366476"/>
            </a:xfrm>
            <a:custGeom>
              <a:rect b="b" l="l" r="r" t="t"/>
              <a:pathLst>
                <a:path extrusionOk="0" h="25879" w="25879">
                  <a:moveTo>
                    <a:pt x="12725" y="0"/>
                  </a:moveTo>
                  <a:lnTo>
                    <a:pt x="12725" y="542"/>
                  </a:lnTo>
                  <a:lnTo>
                    <a:pt x="12897" y="542"/>
                  </a:lnTo>
                  <a:lnTo>
                    <a:pt x="12897" y="0"/>
                  </a:lnTo>
                  <a:close/>
                  <a:moveTo>
                    <a:pt x="13610" y="0"/>
                  </a:moveTo>
                  <a:lnTo>
                    <a:pt x="13581" y="542"/>
                  </a:lnTo>
                  <a:lnTo>
                    <a:pt x="13753" y="542"/>
                  </a:lnTo>
                  <a:lnTo>
                    <a:pt x="13781" y="0"/>
                  </a:lnTo>
                  <a:close/>
                  <a:moveTo>
                    <a:pt x="11841" y="57"/>
                  </a:moveTo>
                  <a:lnTo>
                    <a:pt x="11869" y="571"/>
                  </a:lnTo>
                  <a:lnTo>
                    <a:pt x="12041" y="571"/>
                  </a:lnTo>
                  <a:lnTo>
                    <a:pt x="12012" y="57"/>
                  </a:lnTo>
                  <a:close/>
                  <a:moveTo>
                    <a:pt x="11128" y="114"/>
                  </a:moveTo>
                  <a:cubicBezTo>
                    <a:pt x="11042" y="114"/>
                    <a:pt x="11013" y="143"/>
                    <a:pt x="10928" y="143"/>
                  </a:cubicBezTo>
                  <a:lnTo>
                    <a:pt x="11013" y="685"/>
                  </a:lnTo>
                  <a:cubicBezTo>
                    <a:pt x="11071" y="657"/>
                    <a:pt x="11128" y="657"/>
                    <a:pt x="11185" y="657"/>
                  </a:cubicBezTo>
                  <a:lnTo>
                    <a:pt x="11128" y="114"/>
                  </a:lnTo>
                  <a:close/>
                  <a:moveTo>
                    <a:pt x="14494" y="114"/>
                  </a:moveTo>
                  <a:lnTo>
                    <a:pt x="14437" y="657"/>
                  </a:lnTo>
                  <a:cubicBezTo>
                    <a:pt x="14494" y="685"/>
                    <a:pt x="14523" y="685"/>
                    <a:pt x="14609" y="685"/>
                  </a:cubicBezTo>
                  <a:lnTo>
                    <a:pt x="14694" y="143"/>
                  </a:lnTo>
                  <a:cubicBezTo>
                    <a:pt x="14609" y="114"/>
                    <a:pt x="14580" y="114"/>
                    <a:pt x="14494" y="114"/>
                  </a:cubicBezTo>
                  <a:close/>
                  <a:moveTo>
                    <a:pt x="15407" y="257"/>
                  </a:moveTo>
                  <a:lnTo>
                    <a:pt x="15293" y="771"/>
                  </a:lnTo>
                  <a:cubicBezTo>
                    <a:pt x="15350" y="771"/>
                    <a:pt x="15407" y="799"/>
                    <a:pt x="15464" y="799"/>
                  </a:cubicBezTo>
                  <a:lnTo>
                    <a:pt x="15579" y="286"/>
                  </a:lnTo>
                  <a:cubicBezTo>
                    <a:pt x="15493" y="286"/>
                    <a:pt x="15464" y="257"/>
                    <a:pt x="15407" y="257"/>
                  </a:cubicBezTo>
                  <a:close/>
                  <a:moveTo>
                    <a:pt x="10215" y="286"/>
                  </a:moveTo>
                  <a:cubicBezTo>
                    <a:pt x="10158" y="286"/>
                    <a:pt x="10129" y="343"/>
                    <a:pt x="10043" y="343"/>
                  </a:cubicBezTo>
                  <a:lnTo>
                    <a:pt x="10158" y="828"/>
                  </a:lnTo>
                  <a:cubicBezTo>
                    <a:pt x="10215" y="828"/>
                    <a:pt x="10243" y="799"/>
                    <a:pt x="10329" y="799"/>
                  </a:cubicBezTo>
                  <a:lnTo>
                    <a:pt x="10215" y="286"/>
                  </a:lnTo>
                  <a:close/>
                  <a:moveTo>
                    <a:pt x="16263" y="428"/>
                  </a:moveTo>
                  <a:lnTo>
                    <a:pt x="16121" y="942"/>
                  </a:lnTo>
                  <a:cubicBezTo>
                    <a:pt x="16178" y="942"/>
                    <a:pt x="16206" y="970"/>
                    <a:pt x="16292" y="970"/>
                  </a:cubicBezTo>
                  <a:lnTo>
                    <a:pt x="16435" y="485"/>
                  </a:lnTo>
                  <a:cubicBezTo>
                    <a:pt x="16349" y="485"/>
                    <a:pt x="16320" y="428"/>
                    <a:pt x="16263" y="428"/>
                  </a:cubicBezTo>
                  <a:close/>
                  <a:moveTo>
                    <a:pt x="9359" y="514"/>
                  </a:moveTo>
                  <a:cubicBezTo>
                    <a:pt x="9302" y="514"/>
                    <a:pt x="9273" y="542"/>
                    <a:pt x="9187" y="542"/>
                  </a:cubicBezTo>
                  <a:lnTo>
                    <a:pt x="9330" y="1056"/>
                  </a:lnTo>
                  <a:cubicBezTo>
                    <a:pt x="9416" y="1056"/>
                    <a:pt x="9444" y="999"/>
                    <a:pt x="9501" y="999"/>
                  </a:cubicBezTo>
                  <a:lnTo>
                    <a:pt x="9359" y="514"/>
                  </a:lnTo>
                  <a:close/>
                  <a:moveTo>
                    <a:pt x="17119" y="714"/>
                  </a:moveTo>
                  <a:lnTo>
                    <a:pt x="16920" y="1227"/>
                  </a:lnTo>
                  <a:cubicBezTo>
                    <a:pt x="17005" y="1256"/>
                    <a:pt x="17034" y="1256"/>
                    <a:pt x="17119" y="1284"/>
                  </a:cubicBezTo>
                  <a:lnTo>
                    <a:pt x="17291" y="799"/>
                  </a:lnTo>
                  <a:cubicBezTo>
                    <a:pt x="17205" y="771"/>
                    <a:pt x="17176" y="771"/>
                    <a:pt x="17119" y="714"/>
                  </a:cubicBezTo>
                  <a:close/>
                  <a:moveTo>
                    <a:pt x="8503" y="771"/>
                  </a:moveTo>
                  <a:cubicBezTo>
                    <a:pt x="8446" y="799"/>
                    <a:pt x="8417" y="799"/>
                    <a:pt x="8331" y="828"/>
                  </a:cubicBezTo>
                  <a:lnTo>
                    <a:pt x="8503" y="1341"/>
                  </a:lnTo>
                  <a:cubicBezTo>
                    <a:pt x="8588" y="1284"/>
                    <a:pt x="8617" y="1284"/>
                    <a:pt x="8702" y="1256"/>
                  </a:cubicBezTo>
                  <a:lnTo>
                    <a:pt x="8503" y="771"/>
                  </a:lnTo>
                  <a:close/>
                  <a:moveTo>
                    <a:pt x="17975" y="1056"/>
                  </a:moveTo>
                  <a:lnTo>
                    <a:pt x="17776" y="1541"/>
                  </a:lnTo>
                  <a:cubicBezTo>
                    <a:pt x="17833" y="1570"/>
                    <a:pt x="17890" y="1570"/>
                    <a:pt x="17918" y="1627"/>
                  </a:cubicBezTo>
                  <a:lnTo>
                    <a:pt x="18147" y="1113"/>
                  </a:lnTo>
                  <a:cubicBezTo>
                    <a:pt x="18061" y="1085"/>
                    <a:pt x="18032" y="1085"/>
                    <a:pt x="17975" y="1056"/>
                  </a:cubicBezTo>
                  <a:close/>
                  <a:moveTo>
                    <a:pt x="7704" y="1113"/>
                  </a:moveTo>
                  <a:cubicBezTo>
                    <a:pt x="7618" y="1142"/>
                    <a:pt x="7590" y="1142"/>
                    <a:pt x="7504" y="1199"/>
                  </a:cubicBezTo>
                  <a:lnTo>
                    <a:pt x="7761" y="1655"/>
                  </a:lnTo>
                  <a:cubicBezTo>
                    <a:pt x="7789" y="1627"/>
                    <a:pt x="7875" y="1627"/>
                    <a:pt x="7903" y="1570"/>
                  </a:cubicBezTo>
                  <a:lnTo>
                    <a:pt x="7704" y="1113"/>
                  </a:lnTo>
                  <a:close/>
                  <a:moveTo>
                    <a:pt x="7076" y="1398"/>
                  </a:moveTo>
                  <a:cubicBezTo>
                    <a:pt x="7019" y="1427"/>
                    <a:pt x="6990" y="1484"/>
                    <a:pt x="6933" y="1484"/>
                  </a:cubicBezTo>
                  <a:lnTo>
                    <a:pt x="7190" y="1940"/>
                  </a:lnTo>
                  <a:cubicBezTo>
                    <a:pt x="7219" y="1912"/>
                    <a:pt x="7304" y="1912"/>
                    <a:pt x="7333" y="1855"/>
                  </a:cubicBezTo>
                  <a:lnTo>
                    <a:pt x="7076" y="1398"/>
                  </a:lnTo>
                  <a:close/>
                  <a:moveTo>
                    <a:pt x="18774" y="1398"/>
                  </a:moveTo>
                  <a:lnTo>
                    <a:pt x="18546" y="1855"/>
                  </a:lnTo>
                  <a:cubicBezTo>
                    <a:pt x="18575" y="1912"/>
                    <a:pt x="18632" y="1912"/>
                    <a:pt x="18660" y="1940"/>
                  </a:cubicBezTo>
                  <a:lnTo>
                    <a:pt x="18917" y="1484"/>
                  </a:lnTo>
                  <a:cubicBezTo>
                    <a:pt x="18888" y="1484"/>
                    <a:pt x="18831" y="1427"/>
                    <a:pt x="18774" y="1398"/>
                  </a:cubicBezTo>
                  <a:close/>
                  <a:moveTo>
                    <a:pt x="6306" y="1826"/>
                  </a:moveTo>
                  <a:cubicBezTo>
                    <a:pt x="6220" y="1855"/>
                    <a:pt x="6192" y="1912"/>
                    <a:pt x="6163" y="1912"/>
                  </a:cubicBezTo>
                  <a:lnTo>
                    <a:pt x="6448" y="2368"/>
                  </a:lnTo>
                  <a:cubicBezTo>
                    <a:pt x="6477" y="2368"/>
                    <a:pt x="6534" y="2340"/>
                    <a:pt x="6591" y="2283"/>
                  </a:cubicBezTo>
                  <a:lnTo>
                    <a:pt x="6306" y="1826"/>
                  </a:lnTo>
                  <a:close/>
                  <a:moveTo>
                    <a:pt x="19573" y="1826"/>
                  </a:moveTo>
                  <a:lnTo>
                    <a:pt x="19288" y="2311"/>
                  </a:lnTo>
                  <a:cubicBezTo>
                    <a:pt x="19316" y="2311"/>
                    <a:pt x="19402" y="2368"/>
                    <a:pt x="19430" y="2397"/>
                  </a:cubicBezTo>
                  <a:lnTo>
                    <a:pt x="19716" y="1940"/>
                  </a:lnTo>
                  <a:cubicBezTo>
                    <a:pt x="19687" y="1912"/>
                    <a:pt x="19602" y="1855"/>
                    <a:pt x="19573" y="1826"/>
                  </a:cubicBezTo>
                  <a:close/>
                  <a:moveTo>
                    <a:pt x="5564" y="2340"/>
                  </a:moveTo>
                  <a:cubicBezTo>
                    <a:pt x="5478" y="2368"/>
                    <a:pt x="5450" y="2397"/>
                    <a:pt x="5364" y="2426"/>
                  </a:cubicBezTo>
                  <a:lnTo>
                    <a:pt x="5706" y="2854"/>
                  </a:lnTo>
                  <a:cubicBezTo>
                    <a:pt x="5735" y="2825"/>
                    <a:pt x="5792" y="2796"/>
                    <a:pt x="5821" y="2768"/>
                  </a:cubicBezTo>
                  <a:lnTo>
                    <a:pt x="5564" y="2340"/>
                  </a:lnTo>
                  <a:close/>
                  <a:moveTo>
                    <a:pt x="20315" y="2340"/>
                  </a:moveTo>
                  <a:lnTo>
                    <a:pt x="20001" y="2768"/>
                  </a:lnTo>
                  <a:cubicBezTo>
                    <a:pt x="20030" y="2796"/>
                    <a:pt x="20115" y="2825"/>
                    <a:pt x="20144" y="2854"/>
                  </a:cubicBezTo>
                  <a:lnTo>
                    <a:pt x="20458" y="2426"/>
                  </a:lnTo>
                  <a:cubicBezTo>
                    <a:pt x="20429" y="2397"/>
                    <a:pt x="20343" y="2368"/>
                    <a:pt x="20315" y="2340"/>
                  </a:cubicBezTo>
                  <a:close/>
                  <a:moveTo>
                    <a:pt x="21028" y="2854"/>
                  </a:moveTo>
                  <a:lnTo>
                    <a:pt x="20714" y="3253"/>
                  </a:lnTo>
                  <a:cubicBezTo>
                    <a:pt x="20771" y="3281"/>
                    <a:pt x="20829" y="3310"/>
                    <a:pt x="20857" y="3367"/>
                  </a:cubicBezTo>
                  <a:lnTo>
                    <a:pt x="21171" y="2968"/>
                  </a:lnTo>
                  <a:cubicBezTo>
                    <a:pt x="21142" y="2939"/>
                    <a:pt x="21057" y="2911"/>
                    <a:pt x="21028" y="2854"/>
                  </a:cubicBezTo>
                  <a:close/>
                  <a:moveTo>
                    <a:pt x="4851" y="2854"/>
                  </a:moveTo>
                  <a:cubicBezTo>
                    <a:pt x="4765" y="2911"/>
                    <a:pt x="4736" y="2939"/>
                    <a:pt x="4708" y="2996"/>
                  </a:cubicBezTo>
                  <a:lnTo>
                    <a:pt x="5022" y="3396"/>
                  </a:lnTo>
                  <a:cubicBezTo>
                    <a:pt x="5079" y="3367"/>
                    <a:pt x="5107" y="3339"/>
                    <a:pt x="5164" y="3281"/>
                  </a:cubicBezTo>
                  <a:lnTo>
                    <a:pt x="4851" y="2854"/>
                  </a:lnTo>
                  <a:close/>
                  <a:moveTo>
                    <a:pt x="4166" y="3424"/>
                  </a:moveTo>
                  <a:cubicBezTo>
                    <a:pt x="4080" y="3481"/>
                    <a:pt x="4052" y="3538"/>
                    <a:pt x="4023" y="3538"/>
                  </a:cubicBezTo>
                  <a:lnTo>
                    <a:pt x="4365" y="3938"/>
                  </a:lnTo>
                  <a:cubicBezTo>
                    <a:pt x="4451" y="3909"/>
                    <a:pt x="4480" y="3852"/>
                    <a:pt x="4508" y="3824"/>
                  </a:cubicBezTo>
                  <a:lnTo>
                    <a:pt x="4166" y="3424"/>
                  </a:lnTo>
                  <a:close/>
                  <a:moveTo>
                    <a:pt x="21713" y="3424"/>
                  </a:moveTo>
                  <a:lnTo>
                    <a:pt x="21342" y="3824"/>
                  </a:lnTo>
                  <a:cubicBezTo>
                    <a:pt x="21428" y="3852"/>
                    <a:pt x="21456" y="3909"/>
                    <a:pt x="21485" y="3938"/>
                  </a:cubicBezTo>
                  <a:lnTo>
                    <a:pt x="21856" y="3538"/>
                  </a:lnTo>
                  <a:cubicBezTo>
                    <a:pt x="21770" y="3510"/>
                    <a:pt x="21742" y="3481"/>
                    <a:pt x="21713" y="3424"/>
                  </a:cubicBezTo>
                  <a:close/>
                  <a:moveTo>
                    <a:pt x="3509" y="4080"/>
                  </a:moveTo>
                  <a:cubicBezTo>
                    <a:pt x="3481" y="4109"/>
                    <a:pt x="3424" y="4137"/>
                    <a:pt x="3424" y="4223"/>
                  </a:cubicBezTo>
                  <a:lnTo>
                    <a:pt x="3795" y="4565"/>
                  </a:lnTo>
                  <a:cubicBezTo>
                    <a:pt x="3852" y="4508"/>
                    <a:pt x="3880" y="4480"/>
                    <a:pt x="3909" y="4423"/>
                  </a:cubicBezTo>
                  <a:lnTo>
                    <a:pt x="3509" y="4080"/>
                  </a:lnTo>
                  <a:close/>
                  <a:moveTo>
                    <a:pt x="22341" y="4080"/>
                  </a:moveTo>
                  <a:lnTo>
                    <a:pt x="21970" y="4423"/>
                  </a:lnTo>
                  <a:cubicBezTo>
                    <a:pt x="21998" y="4508"/>
                    <a:pt x="22027" y="4537"/>
                    <a:pt x="22055" y="4565"/>
                  </a:cubicBezTo>
                  <a:lnTo>
                    <a:pt x="22455" y="4223"/>
                  </a:lnTo>
                  <a:cubicBezTo>
                    <a:pt x="22426" y="4137"/>
                    <a:pt x="22398" y="4109"/>
                    <a:pt x="22341" y="4080"/>
                  </a:cubicBezTo>
                  <a:close/>
                  <a:moveTo>
                    <a:pt x="22911" y="4708"/>
                  </a:moveTo>
                  <a:lnTo>
                    <a:pt x="22483" y="5050"/>
                  </a:lnTo>
                  <a:cubicBezTo>
                    <a:pt x="22512" y="5079"/>
                    <a:pt x="22569" y="5136"/>
                    <a:pt x="22598" y="5193"/>
                  </a:cubicBezTo>
                  <a:lnTo>
                    <a:pt x="23026" y="4851"/>
                  </a:lnTo>
                  <a:cubicBezTo>
                    <a:pt x="22997" y="4822"/>
                    <a:pt x="22968" y="4765"/>
                    <a:pt x="22911" y="4708"/>
                  </a:cubicBezTo>
                  <a:close/>
                  <a:moveTo>
                    <a:pt x="2910" y="4765"/>
                  </a:moveTo>
                  <a:lnTo>
                    <a:pt x="2768" y="4908"/>
                  </a:lnTo>
                  <a:lnTo>
                    <a:pt x="3196" y="5222"/>
                  </a:lnTo>
                  <a:cubicBezTo>
                    <a:pt x="3224" y="5136"/>
                    <a:pt x="3281" y="5108"/>
                    <a:pt x="3310" y="5079"/>
                  </a:cubicBezTo>
                  <a:lnTo>
                    <a:pt x="2910" y="4765"/>
                  </a:lnTo>
                  <a:close/>
                  <a:moveTo>
                    <a:pt x="23482" y="5421"/>
                  </a:moveTo>
                  <a:lnTo>
                    <a:pt x="23054" y="5707"/>
                  </a:lnTo>
                  <a:cubicBezTo>
                    <a:pt x="23083" y="5764"/>
                    <a:pt x="23140" y="5821"/>
                    <a:pt x="23168" y="5849"/>
                  </a:cubicBezTo>
                  <a:lnTo>
                    <a:pt x="23596" y="5564"/>
                  </a:lnTo>
                  <a:cubicBezTo>
                    <a:pt x="23568" y="5536"/>
                    <a:pt x="23539" y="5478"/>
                    <a:pt x="23482" y="5421"/>
                  </a:cubicBezTo>
                  <a:close/>
                  <a:moveTo>
                    <a:pt x="2368" y="5478"/>
                  </a:moveTo>
                  <a:cubicBezTo>
                    <a:pt x="2340" y="5507"/>
                    <a:pt x="2311" y="5564"/>
                    <a:pt x="2283" y="5650"/>
                  </a:cubicBezTo>
                  <a:lnTo>
                    <a:pt x="2711" y="5935"/>
                  </a:lnTo>
                  <a:cubicBezTo>
                    <a:pt x="2739" y="5906"/>
                    <a:pt x="2768" y="5821"/>
                    <a:pt x="2796" y="5792"/>
                  </a:cubicBezTo>
                  <a:lnTo>
                    <a:pt x="2368" y="5478"/>
                  </a:lnTo>
                  <a:close/>
                  <a:moveTo>
                    <a:pt x="23967" y="6192"/>
                  </a:moveTo>
                  <a:lnTo>
                    <a:pt x="23539" y="6477"/>
                  </a:lnTo>
                  <a:cubicBezTo>
                    <a:pt x="23539" y="6506"/>
                    <a:pt x="23568" y="6563"/>
                    <a:pt x="23596" y="6620"/>
                  </a:cubicBezTo>
                  <a:lnTo>
                    <a:pt x="24053" y="6334"/>
                  </a:lnTo>
                  <a:cubicBezTo>
                    <a:pt x="24024" y="6277"/>
                    <a:pt x="23996" y="6220"/>
                    <a:pt x="23967" y="6192"/>
                  </a:cubicBezTo>
                  <a:close/>
                  <a:moveTo>
                    <a:pt x="1883" y="6220"/>
                  </a:moveTo>
                  <a:cubicBezTo>
                    <a:pt x="1855" y="6249"/>
                    <a:pt x="1855" y="6334"/>
                    <a:pt x="1798" y="6391"/>
                  </a:cubicBezTo>
                  <a:lnTo>
                    <a:pt x="2254" y="6648"/>
                  </a:lnTo>
                  <a:cubicBezTo>
                    <a:pt x="2254" y="6620"/>
                    <a:pt x="2311" y="6534"/>
                    <a:pt x="2340" y="6506"/>
                  </a:cubicBezTo>
                  <a:lnTo>
                    <a:pt x="1883" y="6220"/>
                  </a:lnTo>
                  <a:close/>
                  <a:moveTo>
                    <a:pt x="24424" y="6962"/>
                  </a:moveTo>
                  <a:lnTo>
                    <a:pt x="23967" y="7219"/>
                  </a:lnTo>
                  <a:cubicBezTo>
                    <a:pt x="23996" y="7247"/>
                    <a:pt x="23996" y="7333"/>
                    <a:pt x="24024" y="7362"/>
                  </a:cubicBezTo>
                  <a:lnTo>
                    <a:pt x="24481" y="7105"/>
                  </a:lnTo>
                  <a:cubicBezTo>
                    <a:pt x="24481" y="7076"/>
                    <a:pt x="24452" y="6991"/>
                    <a:pt x="24424" y="6962"/>
                  </a:cubicBezTo>
                  <a:close/>
                  <a:moveTo>
                    <a:pt x="1455" y="6991"/>
                  </a:moveTo>
                  <a:cubicBezTo>
                    <a:pt x="1427" y="7048"/>
                    <a:pt x="1427" y="7105"/>
                    <a:pt x="1370" y="7133"/>
                  </a:cubicBezTo>
                  <a:lnTo>
                    <a:pt x="1826" y="7390"/>
                  </a:lnTo>
                  <a:cubicBezTo>
                    <a:pt x="1883" y="7362"/>
                    <a:pt x="1883" y="7276"/>
                    <a:pt x="1912" y="7247"/>
                  </a:cubicBezTo>
                  <a:lnTo>
                    <a:pt x="1455" y="6991"/>
                  </a:lnTo>
                  <a:close/>
                  <a:moveTo>
                    <a:pt x="1056" y="7790"/>
                  </a:moveTo>
                  <a:cubicBezTo>
                    <a:pt x="1056" y="7847"/>
                    <a:pt x="1027" y="7904"/>
                    <a:pt x="999" y="7932"/>
                  </a:cubicBezTo>
                  <a:lnTo>
                    <a:pt x="1484" y="8132"/>
                  </a:lnTo>
                  <a:cubicBezTo>
                    <a:pt x="1512" y="8103"/>
                    <a:pt x="1512" y="8046"/>
                    <a:pt x="1569" y="7989"/>
                  </a:cubicBezTo>
                  <a:lnTo>
                    <a:pt x="1056" y="7790"/>
                  </a:lnTo>
                  <a:close/>
                  <a:moveTo>
                    <a:pt x="24823" y="7790"/>
                  </a:moveTo>
                  <a:lnTo>
                    <a:pt x="24309" y="7989"/>
                  </a:lnTo>
                  <a:cubicBezTo>
                    <a:pt x="24338" y="8046"/>
                    <a:pt x="24338" y="8103"/>
                    <a:pt x="24395" y="8189"/>
                  </a:cubicBezTo>
                  <a:lnTo>
                    <a:pt x="24880" y="7961"/>
                  </a:lnTo>
                  <a:cubicBezTo>
                    <a:pt x="24852" y="7904"/>
                    <a:pt x="24852" y="7847"/>
                    <a:pt x="24823" y="7790"/>
                  </a:cubicBezTo>
                  <a:close/>
                  <a:moveTo>
                    <a:pt x="25137" y="8617"/>
                  </a:moveTo>
                  <a:lnTo>
                    <a:pt x="24623" y="8788"/>
                  </a:lnTo>
                  <a:cubicBezTo>
                    <a:pt x="24623" y="8845"/>
                    <a:pt x="24680" y="8902"/>
                    <a:pt x="24709" y="8959"/>
                  </a:cubicBezTo>
                  <a:lnTo>
                    <a:pt x="25194" y="8788"/>
                  </a:lnTo>
                  <a:cubicBezTo>
                    <a:pt x="25165" y="8703"/>
                    <a:pt x="25165" y="8674"/>
                    <a:pt x="25137" y="8617"/>
                  </a:cubicBezTo>
                  <a:close/>
                  <a:moveTo>
                    <a:pt x="742" y="8646"/>
                  </a:moveTo>
                  <a:cubicBezTo>
                    <a:pt x="742" y="8674"/>
                    <a:pt x="713" y="8760"/>
                    <a:pt x="656" y="8817"/>
                  </a:cubicBezTo>
                  <a:lnTo>
                    <a:pt x="1170" y="8988"/>
                  </a:lnTo>
                  <a:cubicBezTo>
                    <a:pt x="1198" y="8931"/>
                    <a:pt x="1198" y="8902"/>
                    <a:pt x="1227" y="8817"/>
                  </a:cubicBezTo>
                  <a:lnTo>
                    <a:pt x="742" y="8646"/>
                  </a:lnTo>
                  <a:close/>
                  <a:moveTo>
                    <a:pt x="25394" y="9473"/>
                  </a:moveTo>
                  <a:lnTo>
                    <a:pt x="24880" y="9616"/>
                  </a:lnTo>
                  <a:cubicBezTo>
                    <a:pt x="24909" y="9673"/>
                    <a:pt x="24909" y="9701"/>
                    <a:pt x="24909" y="9787"/>
                  </a:cubicBezTo>
                  <a:lnTo>
                    <a:pt x="25422" y="9644"/>
                  </a:lnTo>
                  <a:cubicBezTo>
                    <a:pt x="25422" y="9559"/>
                    <a:pt x="25394" y="9530"/>
                    <a:pt x="25394" y="9473"/>
                  </a:cubicBezTo>
                  <a:close/>
                  <a:moveTo>
                    <a:pt x="485" y="9501"/>
                  </a:moveTo>
                  <a:cubicBezTo>
                    <a:pt x="457" y="9530"/>
                    <a:pt x="457" y="9616"/>
                    <a:pt x="457" y="9673"/>
                  </a:cubicBezTo>
                  <a:lnTo>
                    <a:pt x="942" y="9815"/>
                  </a:lnTo>
                  <a:cubicBezTo>
                    <a:pt x="942" y="9758"/>
                    <a:pt x="999" y="9701"/>
                    <a:pt x="999" y="9644"/>
                  </a:cubicBezTo>
                  <a:lnTo>
                    <a:pt x="485" y="9501"/>
                  </a:lnTo>
                  <a:close/>
                  <a:moveTo>
                    <a:pt x="285" y="10357"/>
                  </a:moveTo>
                  <a:cubicBezTo>
                    <a:pt x="228" y="10415"/>
                    <a:pt x="228" y="10443"/>
                    <a:pt x="200" y="10529"/>
                  </a:cubicBezTo>
                  <a:lnTo>
                    <a:pt x="742" y="10643"/>
                  </a:lnTo>
                  <a:cubicBezTo>
                    <a:pt x="742" y="10557"/>
                    <a:pt x="770" y="10529"/>
                    <a:pt x="770" y="10443"/>
                  </a:cubicBezTo>
                  <a:lnTo>
                    <a:pt x="285" y="10357"/>
                  </a:lnTo>
                  <a:close/>
                  <a:moveTo>
                    <a:pt x="25593" y="10357"/>
                  </a:moveTo>
                  <a:lnTo>
                    <a:pt x="25108" y="10443"/>
                  </a:lnTo>
                  <a:lnTo>
                    <a:pt x="25108" y="10643"/>
                  </a:lnTo>
                  <a:lnTo>
                    <a:pt x="25622" y="10529"/>
                  </a:lnTo>
                  <a:cubicBezTo>
                    <a:pt x="25622" y="10443"/>
                    <a:pt x="25593" y="10415"/>
                    <a:pt x="25593" y="10357"/>
                  </a:cubicBezTo>
                  <a:close/>
                  <a:moveTo>
                    <a:pt x="25765" y="11213"/>
                  </a:moveTo>
                  <a:lnTo>
                    <a:pt x="25251" y="11270"/>
                  </a:lnTo>
                  <a:cubicBezTo>
                    <a:pt x="25251" y="11356"/>
                    <a:pt x="25251" y="11385"/>
                    <a:pt x="25280" y="11470"/>
                  </a:cubicBezTo>
                  <a:lnTo>
                    <a:pt x="25822" y="11385"/>
                  </a:lnTo>
                  <a:cubicBezTo>
                    <a:pt x="25765" y="11328"/>
                    <a:pt x="25765" y="11270"/>
                    <a:pt x="25765" y="11213"/>
                  </a:cubicBezTo>
                  <a:close/>
                  <a:moveTo>
                    <a:pt x="86" y="11242"/>
                  </a:moveTo>
                  <a:cubicBezTo>
                    <a:pt x="86" y="11328"/>
                    <a:pt x="86" y="11356"/>
                    <a:pt x="57" y="11413"/>
                  </a:cubicBezTo>
                  <a:lnTo>
                    <a:pt x="599" y="11499"/>
                  </a:lnTo>
                  <a:cubicBezTo>
                    <a:pt x="628" y="11413"/>
                    <a:pt x="628" y="11385"/>
                    <a:pt x="628" y="11328"/>
                  </a:cubicBezTo>
                  <a:lnTo>
                    <a:pt x="86" y="11242"/>
                  </a:lnTo>
                  <a:close/>
                  <a:moveTo>
                    <a:pt x="25850" y="12098"/>
                  </a:moveTo>
                  <a:lnTo>
                    <a:pt x="25308" y="12126"/>
                  </a:lnTo>
                  <a:lnTo>
                    <a:pt x="25308" y="12326"/>
                  </a:lnTo>
                  <a:lnTo>
                    <a:pt x="25850" y="12269"/>
                  </a:lnTo>
                  <a:lnTo>
                    <a:pt x="25850" y="12098"/>
                  </a:lnTo>
                  <a:close/>
                  <a:moveTo>
                    <a:pt x="29" y="12126"/>
                  </a:moveTo>
                  <a:lnTo>
                    <a:pt x="29" y="12326"/>
                  </a:lnTo>
                  <a:lnTo>
                    <a:pt x="571" y="12355"/>
                  </a:lnTo>
                  <a:lnTo>
                    <a:pt x="571" y="12155"/>
                  </a:lnTo>
                  <a:lnTo>
                    <a:pt x="29" y="12126"/>
                  </a:lnTo>
                  <a:close/>
                  <a:moveTo>
                    <a:pt x="25337" y="12982"/>
                  </a:moveTo>
                  <a:lnTo>
                    <a:pt x="25337" y="13182"/>
                  </a:lnTo>
                  <a:lnTo>
                    <a:pt x="25879" y="13182"/>
                  </a:lnTo>
                  <a:lnTo>
                    <a:pt x="25879" y="12982"/>
                  </a:lnTo>
                  <a:close/>
                  <a:moveTo>
                    <a:pt x="0" y="13039"/>
                  </a:moveTo>
                  <a:lnTo>
                    <a:pt x="0" y="13211"/>
                  </a:lnTo>
                  <a:lnTo>
                    <a:pt x="514" y="13211"/>
                  </a:lnTo>
                  <a:lnTo>
                    <a:pt x="514" y="13039"/>
                  </a:lnTo>
                  <a:close/>
                  <a:moveTo>
                    <a:pt x="571" y="13895"/>
                  </a:moveTo>
                  <a:lnTo>
                    <a:pt x="29" y="13924"/>
                  </a:lnTo>
                  <a:lnTo>
                    <a:pt x="29" y="14095"/>
                  </a:lnTo>
                  <a:lnTo>
                    <a:pt x="571" y="14067"/>
                  </a:lnTo>
                  <a:lnTo>
                    <a:pt x="571" y="13895"/>
                  </a:lnTo>
                  <a:close/>
                  <a:moveTo>
                    <a:pt x="25308" y="13895"/>
                  </a:moveTo>
                  <a:lnTo>
                    <a:pt x="25308" y="14067"/>
                  </a:lnTo>
                  <a:lnTo>
                    <a:pt x="25850" y="14095"/>
                  </a:lnTo>
                  <a:lnTo>
                    <a:pt x="25850" y="13924"/>
                  </a:lnTo>
                  <a:lnTo>
                    <a:pt x="25308" y="13895"/>
                  </a:lnTo>
                  <a:close/>
                  <a:moveTo>
                    <a:pt x="656" y="14723"/>
                  </a:moveTo>
                  <a:lnTo>
                    <a:pt x="143" y="14808"/>
                  </a:lnTo>
                  <a:cubicBezTo>
                    <a:pt x="143" y="14894"/>
                    <a:pt x="143" y="14923"/>
                    <a:pt x="171" y="14980"/>
                  </a:cubicBezTo>
                  <a:lnTo>
                    <a:pt x="713" y="14923"/>
                  </a:lnTo>
                  <a:cubicBezTo>
                    <a:pt x="656" y="14837"/>
                    <a:pt x="656" y="14808"/>
                    <a:pt x="656" y="14723"/>
                  </a:cubicBezTo>
                  <a:close/>
                  <a:moveTo>
                    <a:pt x="25194" y="14723"/>
                  </a:moveTo>
                  <a:cubicBezTo>
                    <a:pt x="25194" y="14780"/>
                    <a:pt x="25194" y="14837"/>
                    <a:pt x="25165" y="14923"/>
                  </a:cubicBezTo>
                  <a:lnTo>
                    <a:pt x="25708" y="14980"/>
                  </a:lnTo>
                  <a:cubicBezTo>
                    <a:pt x="25736" y="14923"/>
                    <a:pt x="25736" y="14894"/>
                    <a:pt x="25736" y="14808"/>
                  </a:cubicBezTo>
                  <a:lnTo>
                    <a:pt x="25194" y="14723"/>
                  </a:lnTo>
                  <a:close/>
                  <a:moveTo>
                    <a:pt x="25051" y="15550"/>
                  </a:moveTo>
                  <a:cubicBezTo>
                    <a:pt x="25051" y="15636"/>
                    <a:pt x="25023" y="15664"/>
                    <a:pt x="25023" y="15750"/>
                  </a:cubicBezTo>
                  <a:lnTo>
                    <a:pt x="25536" y="15836"/>
                  </a:lnTo>
                  <a:cubicBezTo>
                    <a:pt x="25536" y="15779"/>
                    <a:pt x="25565" y="15750"/>
                    <a:pt x="25565" y="15664"/>
                  </a:cubicBezTo>
                  <a:lnTo>
                    <a:pt x="25051" y="15550"/>
                  </a:lnTo>
                  <a:close/>
                  <a:moveTo>
                    <a:pt x="770" y="15607"/>
                  </a:moveTo>
                  <a:lnTo>
                    <a:pt x="285" y="15693"/>
                  </a:lnTo>
                  <a:cubicBezTo>
                    <a:pt x="314" y="15779"/>
                    <a:pt x="314" y="15807"/>
                    <a:pt x="314" y="15893"/>
                  </a:cubicBezTo>
                  <a:lnTo>
                    <a:pt x="799" y="15779"/>
                  </a:lnTo>
                  <a:cubicBezTo>
                    <a:pt x="799" y="15693"/>
                    <a:pt x="770" y="15664"/>
                    <a:pt x="770" y="15607"/>
                  </a:cubicBezTo>
                  <a:close/>
                  <a:moveTo>
                    <a:pt x="1027" y="16406"/>
                  </a:moveTo>
                  <a:lnTo>
                    <a:pt x="514" y="16549"/>
                  </a:lnTo>
                  <a:cubicBezTo>
                    <a:pt x="514" y="16635"/>
                    <a:pt x="571" y="16663"/>
                    <a:pt x="571" y="16749"/>
                  </a:cubicBezTo>
                  <a:lnTo>
                    <a:pt x="1056" y="16606"/>
                  </a:lnTo>
                  <a:cubicBezTo>
                    <a:pt x="1056" y="16520"/>
                    <a:pt x="1027" y="16492"/>
                    <a:pt x="1027" y="16406"/>
                  </a:cubicBezTo>
                  <a:close/>
                  <a:moveTo>
                    <a:pt x="24852" y="16406"/>
                  </a:moveTo>
                  <a:cubicBezTo>
                    <a:pt x="24852" y="16463"/>
                    <a:pt x="24823" y="16520"/>
                    <a:pt x="24823" y="16606"/>
                  </a:cubicBezTo>
                  <a:lnTo>
                    <a:pt x="25308" y="16749"/>
                  </a:lnTo>
                  <a:cubicBezTo>
                    <a:pt x="25308" y="16663"/>
                    <a:pt x="25337" y="16635"/>
                    <a:pt x="25337" y="16549"/>
                  </a:cubicBezTo>
                  <a:lnTo>
                    <a:pt x="24852" y="16406"/>
                  </a:lnTo>
                  <a:close/>
                  <a:moveTo>
                    <a:pt x="1313" y="17234"/>
                  </a:moveTo>
                  <a:lnTo>
                    <a:pt x="799" y="17405"/>
                  </a:lnTo>
                  <a:cubicBezTo>
                    <a:pt x="799" y="17491"/>
                    <a:pt x="856" y="17519"/>
                    <a:pt x="885" y="17548"/>
                  </a:cubicBezTo>
                  <a:lnTo>
                    <a:pt x="1370" y="17376"/>
                  </a:lnTo>
                  <a:cubicBezTo>
                    <a:pt x="1341" y="17348"/>
                    <a:pt x="1341" y="17262"/>
                    <a:pt x="1313" y="17234"/>
                  </a:cubicBezTo>
                  <a:close/>
                  <a:moveTo>
                    <a:pt x="24566" y="17205"/>
                  </a:moveTo>
                  <a:cubicBezTo>
                    <a:pt x="24566" y="17262"/>
                    <a:pt x="24538" y="17319"/>
                    <a:pt x="24538" y="17376"/>
                  </a:cubicBezTo>
                  <a:lnTo>
                    <a:pt x="24994" y="17548"/>
                  </a:lnTo>
                  <a:cubicBezTo>
                    <a:pt x="25023" y="17491"/>
                    <a:pt x="25023" y="17462"/>
                    <a:pt x="25051" y="17376"/>
                  </a:cubicBezTo>
                  <a:lnTo>
                    <a:pt x="24566" y="17205"/>
                  </a:lnTo>
                  <a:close/>
                  <a:moveTo>
                    <a:pt x="1598" y="18033"/>
                  </a:moveTo>
                  <a:lnTo>
                    <a:pt x="1141" y="18232"/>
                  </a:lnTo>
                  <a:lnTo>
                    <a:pt x="1198" y="18375"/>
                  </a:lnTo>
                  <a:lnTo>
                    <a:pt x="1655" y="18175"/>
                  </a:lnTo>
                  <a:lnTo>
                    <a:pt x="1598" y="18033"/>
                  </a:lnTo>
                  <a:close/>
                  <a:moveTo>
                    <a:pt x="24252" y="18033"/>
                  </a:moveTo>
                  <a:cubicBezTo>
                    <a:pt x="24252" y="18061"/>
                    <a:pt x="24195" y="18118"/>
                    <a:pt x="24167" y="18204"/>
                  </a:cubicBezTo>
                  <a:lnTo>
                    <a:pt x="24623" y="18404"/>
                  </a:lnTo>
                  <a:cubicBezTo>
                    <a:pt x="24680" y="18346"/>
                    <a:pt x="24680" y="18318"/>
                    <a:pt x="24709" y="18232"/>
                  </a:cubicBezTo>
                  <a:lnTo>
                    <a:pt x="24252" y="18033"/>
                  </a:lnTo>
                  <a:close/>
                  <a:moveTo>
                    <a:pt x="23881" y="18774"/>
                  </a:moveTo>
                  <a:cubicBezTo>
                    <a:pt x="23853" y="18832"/>
                    <a:pt x="23824" y="18889"/>
                    <a:pt x="23824" y="18917"/>
                  </a:cubicBezTo>
                  <a:lnTo>
                    <a:pt x="24281" y="19174"/>
                  </a:lnTo>
                  <a:cubicBezTo>
                    <a:pt x="24281" y="19117"/>
                    <a:pt x="24309" y="19060"/>
                    <a:pt x="24338" y="19031"/>
                  </a:cubicBezTo>
                  <a:lnTo>
                    <a:pt x="23881" y="18774"/>
                  </a:lnTo>
                  <a:close/>
                  <a:moveTo>
                    <a:pt x="1997" y="18803"/>
                  </a:moveTo>
                  <a:lnTo>
                    <a:pt x="1512" y="19060"/>
                  </a:lnTo>
                  <a:cubicBezTo>
                    <a:pt x="1512" y="19088"/>
                    <a:pt x="1569" y="19174"/>
                    <a:pt x="1598" y="19202"/>
                  </a:cubicBezTo>
                  <a:lnTo>
                    <a:pt x="2054" y="18946"/>
                  </a:lnTo>
                  <a:cubicBezTo>
                    <a:pt x="2054" y="18917"/>
                    <a:pt x="2026" y="18832"/>
                    <a:pt x="1997" y="18803"/>
                  </a:cubicBezTo>
                  <a:close/>
                  <a:moveTo>
                    <a:pt x="23454" y="19516"/>
                  </a:moveTo>
                  <a:cubicBezTo>
                    <a:pt x="23425" y="19602"/>
                    <a:pt x="23396" y="19630"/>
                    <a:pt x="23396" y="19659"/>
                  </a:cubicBezTo>
                  <a:lnTo>
                    <a:pt x="23824" y="19944"/>
                  </a:lnTo>
                  <a:cubicBezTo>
                    <a:pt x="23853" y="19916"/>
                    <a:pt x="23881" y="19830"/>
                    <a:pt x="23910" y="19802"/>
                  </a:cubicBezTo>
                  <a:lnTo>
                    <a:pt x="23454" y="19516"/>
                  </a:lnTo>
                  <a:close/>
                  <a:moveTo>
                    <a:pt x="2425" y="19545"/>
                  </a:moveTo>
                  <a:lnTo>
                    <a:pt x="1997" y="19830"/>
                  </a:lnTo>
                  <a:cubicBezTo>
                    <a:pt x="2026" y="19887"/>
                    <a:pt x="2054" y="19944"/>
                    <a:pt x="2083" y="19973"/>
                  </a:cubicBezTo>
                  <a:lnTo>
                    <a:pt x="2511" y="19687"/>
                  </a:lnTo>
                  <a:cubicBezTo>
                    <a:pt x="2482" y="19659"/>
                    <a:pt x="2454" y="19573"/>
                    <a:pt x="2425" y="19545"/>
                  </a:cubicBezTo>
                  <a:close/>
                  <a:moveTo>
                    <a:pt x="22968" y="20230"/>
                  </a:moveTo>
                  <a:cubicBezTo>
                    <a:pt x="22911" y="20315"/>
                    <a:pt x="22883" y="20344"/>
                    <a:pt x="22854" y="20372"/>
                  </a:cubicBezTo>
                  <a:lnTo>
                    <a:pt x="23282" y="20686"/>
                  </a:lnTo>
                  <a:cubicBezTo>
                    <a:pt x="23311" y="20658"/>
                    <a:pt x="23339" y="20601"/>
                    <a:pt x="23396" y="20543"/>
                  </a:cubicBezTo>
                  <a:lnTo>
                    <a:pt x="22968" y="20230"/>
                  </a:lnTo>
                  <a:close/>
                  <a:moveTo>
                    <a:pt x="2910" y="20258"/>
                  </a:moveTo>
                  <a:lnTo>
                    <a:pt x="2482" y="20601"/>
                  </a:lnTo>
                  <a:cubicBezTo>
                    <a:pt x="2511" y="20629"/>
                    <a:pt x="2539" y="20686"/>
                    <a:pt x="2596" y="20743"/>
                  </a:cubicBezTo>
                  <a:lnTo>
                    <a:pt x="3024" y="20401"/>
                  </a:lnTo>
                  <a:cubicBezTo>
                    <a:pt x="2996" y="20372"/>
                    <a:pt x="2939" y="20287"/>
                    <a:pt x="2910" y="20258"/>
                  </a:cubicBezTo>
                  <a:close/>
                  <a:moveTo>
                    <a:pt x="22455" y="20914"/>
                  </a:moveTo>
                  <a:cubicBezTo>
                    <a:pt x="22426" y="20943"/>
                    <a:pt x="22398" y="21028"/>
                    <a:pt x="22341" y="21028"/>
                  </a:cubicBezTo>
                  <a:lnTo>
                    <a:pt x="22740" y="21371"/>
                  </a:lnTo>
                  <a:cubicBezTo>
                    <a:pt x="22769" y="21342"/>
                    <a:pt x="22826" y="21257"/>
                    <a:pt x="22854" y="21228"/>
                  </a:cubicBezTo>
                  <a:lnTo>
                    <a:pt x="22455" y="20914"/>
                  </a:lnTo>
                  <a:close/>
                  <a:moveTo>
                    <a:pt x="3452" y="20943"/>
                  </a:moveTo>
                  <a:lnTo>
                    <a:pt x="3053" y="21314"/>
                  </a:lnTo>
                  <a:cubicBezTo>
                    <a:pt x="3082" y="21342"/>
                    <a:pt x="3110" y="21399"/>
                    <a:pt x="3167" y="21456"/>
                  </a:cubicBezTo>
                  <a:lnTo>
                    <a:pt x="3567" y="21086"/>
                  </a:lnTo>
                  <a:cubicBezTo>
                    <a:pt x="3509" y="21028"/>
                    <a:pt x="3481" y="20971"/>
                    <a:pt x="3452" y="20943"/>
                  </a:cubicBezTo>
                  <a:close/>
                  <a:moveTo>
                    <a:pt x="4023" y="21542"/>
                  </a:moveTo>
                  <a:lnTo>
                    <a:pt x="3624" y="21884"/>
                  </a:lnTo>
                  <a:lnTo>
                    <a:pt x="3766" y="22027"/>
                  </a:lnTo>
                  <a:lnTo>
                    <a:pt x="4137" y="21656"/>
                  </a:lnTo>
                  <a:lnTo>
                    <a:pt x="4023" y="21542"/>
                  </a:lnTo>
                  <a:close/>
                  <a:moveTo>
                    <a:pt x="21884" y="21542"/>
                  </a:moveTo>
                  <a:cubicBezTo>
                    <a:pt x="21827" y="21599"/>
                    <a:pt x="21770" y="21628"/>
                    <a:pt x="21770" y="21685"/>
                  </a:cubicBezTo>
                  <a:lnTo>
                    <a:pt x="22141" y="22056"/>
                  </a:lnTo>
                  <a:lnTo>
                    <a:pt x="22284" y="21913"/>
                  </a:lnTo>
                  <a:lnTo>
                    <a:pt x="21884" y="21542"/>
                  </a:lnTo>
                  <a:close/>
                  <a:moveTo>
                    <a:pt x="4622" y="22170"/>
                  </a:moveTo>
                  <a:lnTo>
                    <a:pt x="4280" y="22541"/>
                  </a:lnTo>
                  <a:cubicBezTo>
                    <a:pt x="4337" y="22598"/>
                    <a:pt x="4365" y="22626"/>
                    <a:pt x="4423" y="22655"/>
                  </a:cubicBezTo>
                  <a:lnTo>
                    <a:pt x="4765" y="22255"/>
                  </a:lnTo>
                  <a:cubicBezTo>
                    <a:pt x="4708" y="22227"/>
                    <a:pt x="4651" y="22198"/>
                    <a:pt x="4622" y="22170"/>
                  </a:cubicBezTo>
                  <a:close/>
                  <a:moveTo>
                    <a:pt x="21257" y="22170"/>
                  </a:moveTo>
                  <a:cubicBezTo>
                    <a:pt x="21199" y="22198"/>
                    <a:pt x="21171" y="22227"/>
                    <a:pt x="21114" y="22255"/>
                  </a:cubicBezTo>
                  <a:lnTo>
                    <a:pt x="21456" y="22655"/>
                  </a:lnTo>
                  <a:cubicBezTo>
                    <a:pt x="21513" y="22626"/>
                    <a:pt x="21570" y="22598"/>
                    <a:pt x="21599" y="22541"/>
                  </a:cubicBezTo>
                  <a:lnTo>
                    <a:pt x="21257" y="22170"/>
                  </a:lnTo>
                  <a:close/>
                  <a:moveTo>
                    <a:pt x="20600" y="22683"/>
                  </a:moveTo>
                  <a:cubicBezTo>
                    <a:pt x="20572" y="22740"/>
                    <a:pt x="20486" y="22769"/>
                    <a:pt x="20458" y="22797"/>
                  </a:cubicBezTo>
                  <a:lnTo>
                    <a:pt x="20771" y="23225"/>
                  </a:lnTo>
                  <a:cubicBezTo>
                    <a:pt x="20829" y="23197"/>
                    <a:pt x="20886" y="23168"/>
                    <a:pt x="20914" y="23111"/>
                  </a:cubicBezTo>
                  <a:lnTo>
                    <a:pt x="20600" y="22683"/>
                  </a:lnTo>
                  <a:close/>
                  <a:moveTo>
                    <a:pt x="5278" y="22740"/>
                  </a:moveTo>
                  <a:lnTo>
                    <a:pt x="4936" y="23168"/>
                  </a:lnTo>
                  <a:cubicBezTo>
                    <a:pt x="4993" y="23197"/>
                    <a:pt x="5050" y="23225"/>
                    <a:pt x="5079" y="23254"/>
                  </a:cubicBezTo>
                  <a:lnTo>
                    <a:pt x="5421" y="22826"/>
                  </a:lnTo>
                  <a:cubicBezTo>
                    <a:pt x="5364" y="22797"/>
                    <a:pt x="5307" y="22769"/>
                    <a:pt x="5278" y="22740"/>
                  </a:cubicBezTo>
                  <a:close/>
                  <a:moveTo>
                    <a:pt x="5992" y="23225"/>
                  </a:moveTo>
                  <a:lnTo>
                    <a:pt x="5706" y="23653"/>
                  </a:lnTo>
                  <a:cubicBezTo>
                    <a:pt x="5735" y="23682"/>
                    <a:pt x="5792" y="23739"/>
                    <a:pt x="5849" y="23768"/>
                  </a:cubicBezTo>
                  <a:lnTo>
                    <a:pt x="6134" y="23340"/>
                  </a:lnTo>
                  <a:cubicBezTo>
                    <a:pt x="6077" y="23311"/>
                    <a:pt x="6020" y="23254"/>
                    <a:pt x="5992" y="23225"/>
                  </a:cubicBezTo>
                  <a:close/>
                  <a:moveTo>
                    <a:pt x="19887" y="23225"/>
                  </a:moveTo>
                  <a:cubicBezTo>
                    <a:pt x="19858" y="23225"/>
                    <a:pt x="19830" y="23254"/>
                    <a:pt x="19744" y="23340"/>
                  </a:cubicBezTo>
                  <a:lnTo>
                    <a:pt x="20030" y="23768"/>
                  </a:lnTo>
                  <a:cubicBezTo>
                    <a:pt x="20058" y="23739"/>
                    <a:pt x="20144" y="23682"/>
                    <a:pt x="20172" y="23653"/>
                  </a:cubicBezTo>
                  <a:lnTo>
                    <a:pt x="19887" y="23225"/>
                  </a:lnTo>
                  <a:close/>
                  <a:moveTo>
                    <a:pt x="6705" y="23653"/>
                  </a:moveTo>
                  <a:lnTo>
                    <a:pt x="6448" y="24110"/>
                  </a:lnTo>
                  <a:cubicBezTo>
                    <a:pt x="6477" y="24110"/>
                    <a:pt x="6534" y="24167"/>
                    <a:pt x="6591" y="24196"/>
                  </a:cubicBezTo>
                  <a:lnTo>
                    <a:pt x="6848" y="23739"/>
                  </a:lnTo>
                  <a:cubicBezTo>
                    <a:pt x="6791" y="23739"/>
                    <a:pt x="6734" y="23682"/>
                    <a:pt x="6705" y="23653"/>
                  </a:cubicBezTo>
                  <a:close/>
                  <a:moveTo>
                    <a:pt x="19174" y="23653"/>
                  </a:moveTo>
                  <a:cubicBezTo>
                    <a:pt x="19145" y="23682"/>
                    <a:pt x="19060" y="23739"/>
                    <a:pt x="19031" y="23739"/>
                  </a:cubicBezTo>
                  <a:lnTo>
                    <a:pt x="19288" y="24196"/>
                  </a:lnTo>
                  <a:cubicBezTo>
                    <a:pt x="19316" y="24196"/>
                    <a:pt x="19402" y="24138"/>
                    <a:pt x="19430" y="24110"/>
                  </a:cubicBezTo>
                  <a:lnTo>
                    <a:pt x="19174" y="23653"/>
                  </a:lnTo>
                  <a:close/>
                  <a:moveTo>
                    <a:pt x="7475" y="24081"/>
                  </a:moveTo>
                  <a:lnTo>
                    <a:pt x="7219" y="24538"/>
                  </a:lnTo>
                  <a:cubicBezTo>
                    <a:pt x="7304" y="24595"/>
                    <a:pt x="7333" y="24595"/>
                    <a:pt x="7418" y="24624"/>
                  </a:cubicBezTo>
                  <a:lnTo>
                    <a:pt x="7618" y="24167"/>
                  </a:lnTo>
                  <a:cubicBezTo>
                    <a:pt x="7590" y="24110"/>
                    <a:pt x="7504" y="24110"/>
                    <a:pt x="7475" y="24081"/>
                  </a:cubicBezTo>
                  <a:close/>
                  <a:moveTo>
                    <a:pt x="18432" y="24081"/>
                  </a:moveTo>
                  <a:cubicBezTo>
                    <a:pt x="18346" y="24081"/>
                    <a:pt x="18318" y="24110"/>
                    <a:pt x="18289" y="24167"/>
                  </a:cubicBezTo>
                  <a:lnTo>
                    <a:pt x="18489" y="24624"/>
                  </a:lnTo>
                  <a:cubicBezTo>
                    <a:pt x="18575" y="24566"/>
                    <a:pt x="18603" y="24566"/>
                    <a:pt x="18689" y="24538"/>
                  </a:cubicBezTo>
                  <a:lnTo>
                    <a:pt x="18432" y="24081"/>
                  </a:lnTo>
                  <a:close/>
                  <a:moveTo>
                    <a:pt x="17604" y="24395"/>
                  </a:moveTo>
                  <a:cubicBezTo>
                    <a:pt x="17576" y="24452"/>
                    <a:pt x="17490" y="24452"/>
                    <a:pt x="17462" y="24481"/>
                  </a:cubicBezTo>
                  <a:lnTo>
                    <a:pt x="17633" y="24966"/>
                  </a:lnTo>
                  <a:cubicBezTo>
                    <a:pt x="17719" y="24937"/>
                    <a:pt x="17747" y="24937"/>
                    <a:pt x="17833" y="24909"/>
                  </a:cubicBezTo>
                  <a:lnTo>
                    <a:pt x="17604" y="24395"/>
                  </a:lnTo>
                  <a:close/>
                  <a:moveTo>
                    <a:pt x="8274" y="24452"/>
                  </a:moveTo>
                  <a:lnTo>
                    <a:pt x="8046" y="24937"/>
                  </a:lnTo>
                  <a:cubicBezTo>
                    <a:pt x="8132" y="24966"/>
                    <a:pt x="8160" y="24966"/>
                    <a:pt x="8217" y="25023"/>
                  </a:cubicBezTo>
                  <a:lnTo>
                    <a:pt x="8417" y="24509"/>
                  </a:lnTo>
                  <a:cubicBezTo>
                    <a:pt x="8360" y="24481"/>
                    <a:pt x="8303" y="24481"/>
                    <a:pt x="8274" y="24452"/>
                  </a:cubicBezTo>
                  <a:close/>
                  <a:moveTo>
                    <a:pt x="9045" y="24738"/>
                  </a:moveTo>
                  <a:lnTo>
                    <a:pt x="8902" y="25194"/>
                  </a:lnTo>
                  <a:cubicBezTo>
                    <a:pt x="8988" y="25223"/>
                    <a:pt x="9016" y="25251"/>
                    <a:pt x="9073" y="25251"/>
                  </a:cubicBezTo>
                  <a:lnTo>
                    <a:pt x="9216" y="24766"/>
                  </a:lnTo>
                  <a:cubicBezTo>
                    <a:pt x="9159" y="24766"/>
                    <a:pt x="9130" y="24766"/>
                    <a:pt x="9045" y="24738"/>
                  </a:cubicBezTo>
                  <a:close/>
                  <a:moveTo>
                    <a:pt x="16863" y="24766"/>
                  </a:moveTo>
                  <a:cubicBezTo>
                    <a:pt x="16777" y="24766"/>
                    <a:pt x="16748" y="24795"/>
                    <a:pt x="16691" y="24795"/>
                  </a:cubicBezTo>
                  <a:lnTo>
                    <a:pt x="16863" y="25337"/>
                  </a:lnTo>
                  <a:cubicBezTo>
                    <a:pt x="16920" y="25308"/>
                    <a:pt x="16977" y="25308"/>
                    <a:pt x="17034" y="25251"/>
                  </a:cubicBezTo>
                  <a:lnTo>
                    <a:pt x="16863" y="24766"/>
                  </a:lnTo>
                  <a:close/>
                  <a:moveTo>
                    <a:pt x="9872" y="24966"/>
                  </a:moveTo>
                  <a:lnTo>
                    <a:pt x="9758" y="25480"/>
                  </a:lnTo>
                  <a:cubicBezTo>
                    <a:pt x="9844" y="25480"/>
                    <a:pt x="9872" y="25508"/>
                    <a:pt x="9929" y="25508"/>
                  </a:cubicBezTo>
                  <a:lnTo>
                    <a:pt x="10043" y="25023"/>
                  </a:lnTo>
                  <a:cubicBezTo>
                    <a:pt x="9986" y="25023"/>
                    <a:pt x="9929" y="24966"/>
                    <a:pt x="9872" y="24966"/>
                  </a:cubicBezTo>
                  <a:close/>
                  <a:moveTo>
                    <a:pt x="16007" y="24966"/>
                  </a:moveTo>
                  <a:cubicBezTo>
                    <a:pt x="15921" y="24966"/>
                    <a:pt x="15892" y="25023"/>
                    <a:pt x="15835" y="25023"/>
                  </a:cubicBezTo>
                  <a:lnTo>
                    <a:pt x="15978" y="25508"/>
                  </a:lnTo>
                  <a:cubicBezTo>
                    <a:pt x="16035" y="25508"/>
                    <a:pt x="16064" y="25480"/>
                    <a:pt x="16149" y="25480"/>
                  </a:cubicBezTo>
                  <a:lnTo>
                    <a:pt x="16007" y="24966"/>
                  </a:lnTo>
                  <a:close/>
                  <a:moveTo>
                    <a:pt x="10728" y="25166"/>
                  </a:moveTo>
                  <a:lnTo>
                    <a:pt x="10643" y="25679"/>
                  </a:lnTo>
                  <a:cubicBezTo>
                    <a:pt x="10728" y="25679"/>
                    <a:pt x="10757" y="25736"/>
                    <a:pt x="10814" y="25736"/>
                  </a:cubicBezTo>
                  <a:lnTo>
                    <a:pt x="10899" y="25194"/>
                  </a:lnTo>
                  <a:cubicBezTo>
                    <a:pt x="10814" y="25194"/>
                    <a:pt x="10785" y="25166"/>
                    <a:pt x="10728" y="25166"/>
                  </a:cubicBezTo>
                  <a:close/>
                  <a:moveTo>
                    <a:pt x="15179" y="25166"/>
                  </a:moveTo>
                  <a:cubicBezTo>
                    <a:pt x="15094" y="25166"/>
                    <a:pt x="15065" y="25194"/>
                    <a:pt x="15008" y="25194"/>
                  </a:cubicBezTo>
                  <a:lnTo>
                    <a:pt x="15094" y="25736"/>
                  </a:lnTo>
                  <a:cubicBezTo>
                    <a:pt x="15179" y="25736"/>
                    <a:pt x="15208" y="25679"/>
                    <a:pt x="15293" y="25679"/>
                  </a:cubicBezTo>
                  <a:lnTo>
                    <a:pt x="15179" y="25166"/>
                  </a:lnTo>
                  <a:close/>
                  <a:moveTo>
                    <a:pt x="11584" y="25251"/>
                  </a:moveTo>
                  <a:lnTo>
                    <a:pt x="11556" y="25793"/>
                  </a:lnTo>
                  <a:cubicBezTo>
                    <a:pt x="11613" y="25822"/>
                    <a:pt x="11641" y="25822"/>
                    <a:pt x="11727" y="25822"/>
                  </a:cubicBezTo>
                  <a:lnTo>
                    <a:pt x="11755" y="25280"/>
                  </a:lnTo>
                  <a:cubicBezTo>
                    <a:pt x="11698" y="25251"/>
                    <a:pt x="11641" y="25251"/>
                    <a:pt x="11584" y="25251"/>
                  </a:cubicBezTo>
                  <a:close/>
                  <a:moveTo>
                    <a:pt x="14323" y="25251"/>
                  </a:moveTo>
                  <a:cubicBezTo>
                    <a:pt x="14266" y="25308"/>
                    <a:pt x="14209" y="25308"/>
                    <a:pt x="14152" y="25308"/>
                  </a:cubicBezTo>
                  <a:lnTo>
                    <a:pt x="14209" y="25822"/>
                  </a:lnTo>
                  <a:cubicBezTo>
                    <a:pt x="14295" y="25793"/>
                    <a:pt x="14323" y="25793"/>
                    <a:pt x="14409" y="25793"/>
                  </a:cubicBezTo>
                  <a:lnTo>
                    <a:pt x="14323" y="25251"/>
                  </a:lnTo>
                  <a:close/>
                  <a:moveTo>
                    <a:pt x="12440" y="25337"/>
                  </a:moveTo>
                  <a:lnTo>
                    <a:pt x="12440" y="25879"/>
                  </a:lnTo>
                  <a:lnTo>
                    <a:pt x="12611" y="25879"/>
                  </a:lnTo>
                  <a:lnTo>
                    <a:pt x="12611" y="25337"/>
                  </a:lnTo>
                  <a:close/>
                  <a:moveTo>
                    <a:pt x="13296" y="25337"/>
                  </a:moveTo>
                  <a:lnTo>
                    <a:pt x="13325" y="25879"/>
                  </a:lnTo>
                  <a:lnTo>
                    <a:pt x="13496" y="25879"/>
                  </a:lnTo>
                  <a:lnTo>
                    <a:pt x="13467" y="25337"/>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2" name="Google Shape;752;p26"/>
          <p:cNvGrpSpPr/>
          <p:nvPr/>
        </p:nvGrpSpPr>
        <p:grpSpPr>
          <a:xfrm flipH="1">
            <a:off x="0" y="4786425"/>
            <a:ext cx="3308375" cy="113725"/>
            <a:chOff x="5803825" y="519225"/>
            <a:chExt cx="3308375" cy="113725"/>
          </a:xfrm>
        </p:grpSpPr>
        <p:sp>
          <p:nvSpPr>
            <p:cNvPr id="753" name="Google Shape;753;p26"/>
            <p:cNvSpPr/>
            <p:nvPr/>
          </p:nvSpPr>
          <p:spPr>
            <a:xfrm flipH="1">
              <a:off x="6691250" y="519225"/>
              <a:ext cx="2420950" cy="113725"/>
            </a:xfrm>
            <a:custGeom>
              <a:rect b="b" l="l" r="r" t="t"/>
              <a:pathLst>
                <a:path extrusionOk="0" h="1485" w="12013">
                  <a:moveTo>
                    <a:pt x="1" y="1"/>
                  </a:moveTo>
                  <a:lnTo>
                    <a:pt x="1" y="1484"/>
                  </a:lnTo>
                  <a:lnTo>
                    <a:pt x="12013" y="1484"/>
                  </a:lnTo>
                  <a:lnTo>
                    <a:pt x="120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26"/>
            <p:cNvSpPr/>
            <p:nvPr/>
          </p:nvSpPr>
          <p:spPr>
            <a:xfrm flipH="1">
              <a:off x="6232647" y="519225"/>
              <a:ext cx="132725" cy="113725"/>
            </a:xfrm>
            <a:custGeom>
              <a:rect b="b" l="l" r="r" t="t"/>
              <a:pathLst>
                <a:path extrusionOk="0" h="1485" w="1057">
                  <a:moveTo>
                    <a:pt x="1" y="1"/>
                  </a:moveTo>
                  <a:lnTo>
                    <a:pt x="1" y="1484"/>
                  </a:lnTo>
                  <a:lnTo>
                    <a:pt x="1056" y="1484"/>
                  </a:lnTo>
                  <a:lnTo>
                    <a:pt x="105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26"/>
            <p:cNvSpPr/>
            <p:nvPr/>
          </p:nvSpPr>
          <p:spPr>
            <a:xfrm flipH="1">
              <a:off x="5803825" y="519225"/>
              <a:ext cx="132725" cy="113725"/>
            </a:xfrm>
            <a:custGeom>
              <a:rect b="b" l="l" r="r" t="t"/>
              <a:pathLst>
                <a:path extrusionOk="0" h="1485" w="1028">
                  <a:moveTo>
                    <a:pt x="0" y="1"/>
                  </a:moveTo>
                  <a:lnTo>
                    <a:pt x="0" y="1484"/>
                  </a:lnTo>
                  <a:lnTo>
                    <a:pt x="1027" y="1484"/>
                  </a:lnTo>
                  <a:lnTo>
                    <a:pt x="102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8">
  <p:cSld name="CUSTOM_22">
    <p:spTree>
      <p:nvGrpSpPr>
        <p:cNvPr id="756" name="Shape 756"/>
        <p:cNvGrpSpPr/>
        <p:nvPr/>
      </p:nvGrpSpPr>
      <p:grpSpPr>
        <a:xfrm>
          <a:off x="0" y="0"/>
          <a:ext cx="0" cy="0"/>
          <a:chOff x="0" y="0"/>
          <a:chExt cx="0" cy="0"/>
        </a:xfrm>
      </p:grpSpPr>
      <p:sp>
        <p:nvSpPr>
          <p:cNvPr id="757" name="Google Shape;757;p27"/>
          <p:cNvSpPr txBox="1"/>
          <p:nvPr>
            <p:ph type="title"/>
          </p:nvPr>
        </p:nvSpPr>
        <p:spPr>
          <a:xfrm>
            <a:off x="713225" y="445025"/>
            <a:ext cx="7717500" cy="1037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solidFill>
                  <a:schemeClr val="dk2"/>
                </a:solidFill>
              </a:defRPr>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grpSp>
        <p:nvGrpSpPr>
          <p:cNvPr id="758" name="Google Shape;758;p27"/>
          <p:cNvGrpSpPr/>
          <p:nvPr/>
        </p:nvGrpSpPr>
        <p:grpSpPr>
          <a:xfrm>
            <a:off x="7984850" y="4235450"/>
            <a:ext cx="521776" cy="1475725"/>
            <a:chOff x="8331250" y="3748200"/>
            <a:chExt cx="521776" cy="1475725"/>
          </a:xfrm>
        </p:grpSpPr>
        <p:sp>
          <p:nvSpPr>
            <p:cNvPr id="759" name="Google Shape;759;p27"/>
            <p:cNvSpPr/>
            <p:nvPr/>
          </p:nvSpPr>
          <p:spPr>
            <a:xfrm>
              <a:off x="8331250" y="3748200"/>
              <a:ext cx="194335" cy="1066710"/>
            </a:xfrm>
            <a:custGeom>
              <a:rect b="b" l="l" r="r" t="t"/>
              <a:pathLst>
                <a:path extrusionOk="0" h="7509" w="1368">
                  <a:moveTo>
                    <a:pt x="0" y="1"/>
                  </a:moveTo>
                  <a:lnTo>
                    <a:pt x="0" y="7509"/>
                  </a:lnTo>
                  <a:lnTo>
                    <a:pt x="1368" y="7509"/>
                  </a:lnTo>
                  <a:lnTo>
                    <a:pt x="13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27"/>
            <p:cNvSpPr/>
            <p:nvPr/>
          </p:nvSpPr>
          <p:spPr>
            <a:xfrm>
              <a:off x="8658691" y="4157215"/>
              <a:ext cx="194335" cy="1066710"/>
            </a:xfrm>
            <a:custGeom>
              <a:rect b="b" l="l" r="r" t="t"/>
              <a:pathLst>
                <a:path extrusionOk="0" h="7509" w="1368">
                  <a:moveTo>
                    <a:pt x="0" y="0"/>
                  </a:moveTo>
                  <a:lnTo>
                    <a:pt x="0" y="7508"/>
                  </a:lnTo>
                  <a:lnTo>
                    <a:pt x="1368" y="7508"/>
                  </a:lnTo>
                  <a:lnTo>
                    <a:pt x="136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1" name="Google Shape;761;p27"/>
          <p:cNvGrpSpPr/>
          <p:nvPr/>
        </p:nvGrpSpPr>
        <p:grpSpPr>
          <a:xfrm>
            <a:off x="713275" y="4252264"/>
            <a:ext cx="1468465" cy="620362"/>
            <a:chOff x="2156900" y="1398050"/>
            <a:chExt cx="763275" cy="322450"/>
          </a:xfrm>
        </p:grpSpPr>
        <p:sp>
          <p:nvSpPr>
            <p:cNvPr id="762" name="Google Shape;762;p27"/>
            <p:cNvSpPr/>
            <p:nvPr/>
          </p:nvSpPr>
          <p:spPr>
            <a:xfrm>
              <a:off x="2817425" y="1618475"/>
              <a:ext cx="29975" cy="28550"/>
            </a:xfrm>
            <a:custGeom>
              <a:rect b="b" l="l" r="r" t="t"/>
              <a:pathLst>
                <a:path extrusionOk="0" h="1142" w="1199">
                  <a:moveTo>
                    <a:pt x="571" y="0"/>
                  </a:moveTo>
                  <a:cubicBezTo>
                    <a:pt x="257" y="0"/>
                    <a:pt x="0" y="257"/>
                    <a:pt x="0" y="571"/>
                  </a:cubicBezTo>
                  <a:cubicBezTo>
                    <a:pt x="0" y="628"/>
                    <a:pt x="0" y="713"/>
                    <a:pt x="29" y="771"/>
                  </a:cubicBezTo>
                  <a:cubicBezTo>
                    <a:pt x="115" y="999"/>
                    <a:pt x="343" y="1141"/>
                    <a:pt x="571" y="1141"/>
                  </a:cubicBezTo>
                  <a:cubicBezTo>
                    <a:pt x="828" y="1141"/>
                    <a:pt x="1056" y="999"/>
                    <a:pt x="1113" y="771"/>
                  </a:cubicBezTo>
                  <a:cubicBezTo>
                    <a:pt x="1142" y="713"/>
                    <a:pt x="1142" y="628"/>
                    <a:pt x="1142" y="571"/>
                  </a:cubicBezTo>
                  <a:cubicBezTo>
                    <a:pt x="1199" y="285"/>
                    <a:pt x="913" y="0"/>
                    <a:pt x="5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27"/>
            <p:cNvSpPr/>
            <p:nvPr/>
          </p:nvSpPr>
          <p:spPr>
            <a:xfrm>
              <a:off x="2817425" y="1471525"/>
              <a:ext cx="29975" cy="29275"/>
            </a:xfrm>
            <a:custGeom>
              <a:rect b="b" l="l" r="r" t="t"/>
              <a:pathLst>
                <a:path extrusionOk="0" h="1171" w="1199">
                  <a:moveTo>
                    <a:pt x="571" y="1"/>
                  </a:moveTo>
                  <a:cubicBezTo>
                    <a:pt x="257" y="1"/>
                    <a:pt x="0" y="229"/>
                    <a:pt x="0" y="571"/>
                  </a:cubicBezTo>
                  <a:cubicBezTo>
                    <a:pt x="0" y="885"/>
                    <a:pt x="257" y="1170"/>
                    <a:pt x="571" y="1170"/>
                  </a:cubicBezTo>
                  <a:cubicBezTo>
                    <a:pt x="885" y="1170"/>
                    <a:pt x="1142" y="914"/>
                    <a:pt x="1142" y="571"/>
                  </a:cubicBezTo>
                  <a:cubicBezTo>
                    <a:pt x="1199" y="286"/>
                    <a:pt x="913" y="1"/>
                    <a:pt x="5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27"/>
            <p:cNvSpPr/>
            <p:nvPr/>
          </p:nvSpPr>
          <p:spPr>
            <a:xfrm>
              <a:off x="2744675" y="1545000"/>
              <a:ext cx="28550" cy="28550"/>
            </a:xfrm>
            <a:custGeom>
              <a:rect b="b" l="l" r="r" t="t"/>
              <a:pathLst>
                <a:path extrusionOk="0" h="1142" w="1142">
                  <a:moveTo>
                    <a:pt x="571" y="0"/>
                  </a:moveTo>
                  <a:cubicBezTo>
                    <a:pt x="257" y="0"/>
                    <a:pt x="0" y="257"/>
                    <a:pt x="0" y="571"/>
                  </a:cubicBezTo>
                  <a:cubicBezTo>
                    <a:pt x="0" y="913"/>
                    <a:pt x="228" y="1142"/>
                    <a:pt x="571" y="1142"/>
                  </a:cubicBezTo>
                  <a:cubicBezTo>
                    <a:pt x="885" y="1142"/>
                    <a:pt x="1141" y="885"/>
                    <a:pt x="1141" y="571"/>
                  </a:cubicBezTo>
                  <a:cubicBezTo>
                    <a:pt x="1141" y="257"/>
                    <a:pt x="885" y="0"/>
                    <a:pt x="5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27"/>
            <p:cNvSpPr/>
            <p:nvPr/>
          </p:nvSpPr>
          <p:spPr>
            <a:xfrm>
              <a:off x="2891600" y="1545000"/>
              <a:ext cx="28575" cy="28550"/>
            </a:xfrm>
            <a:custGeom>
              <a:rect b="b" l="l" r="r" t="t"/>
              <a:pathLst>
                <a:path extrusionOk="0" h="1142" w="1143">
                  <a:moveTo>
                    <a:pt x="571" y="0"/>
                  </a:moveTo>
                  <a:cubicBezTo>
                    <a:pt x="258" y="0"/>
                    <a:pt x="1" y="257"/>
                    <a:pt x="1" y="571"/>
                  </a:cubicBezTo>
                  <a:cubicBezTo>
                    <a:pt x="1" y="913"/>
                    <a:pt x="258" y="1142"/>
                    <a:pt x="571" y="1142"/>
                  </a:cubicBezTo>
                  <a:cubicBezTo>
                    <a:pt x="885" y="1142"/>
                    <a:pt x="1142" y="885"/>
                    <a:pt x="1142" y="571"/>
                  </a:cubicBezTo>
                  <a:cubicBezTo>
                    <a:pt x="1142" y="257"/>
                    <a:pt x="885" y="0"/>
                    <a:pt x="5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27"/>
            <p:cNvSpPr/>
            <p:nvPr/>
          </p:nvSpPr>
          <p:spPr>
            <a:xfrm>
              <a:off x="2744675" y="1398050"/>
              <a:ext cx="28550" cy="28550"/>
            </a:xfrm>
            <a:custGeom>
              <a:rect b="b" l="l" r="r" t="t"/>
              <a:pathLst>
                <a:path extrusionOk="0" h="1142" w="1142">
                  <a:moveTo>
                    <a:pt x="571" y="1"/>
                  </a:moveTo>
                  <a:cubicBezTo>
                    <a:pt x="257" y="1"/>
                    <a:pt x="0" y="258"/>
                    <a:pt x="0" y="571"/>
                  </a:cubicBezTo>
                  <a:cubicBezTo>
                    <a:pt x="0" y="885"/>
                    <a:pt x="228" y="1142"/>
                    <a:pt x="571" y="1142"/>
                  </a:cubicBezTo>
                  <a:cubicBezTo>
                    <a:pt x="885" y="1142"/>
                    <a:pt x="1141" y="885"/>
                    <a:pt x="1141" y="571"/>
                  </a:cubicBezTo>
                  <a:cubicBezTo>
                    <a:pt x="1141" y="258"/>
                    <a:pt x="885" y="1"/>
                    <a:pt x="5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27"/>
            <p:cNvSpPr/>
            <p:nvPr/>
          </p:nvSpPr>
          <p:spPr>
            <a:xfrm>
              <a:off x="2891600" y="1398050"/>
              <a:ext cx="28575" cy="28550"/>
            </a:xfrm>
            <a:custGeom>
              <a:rect b="b" l="l" r="r" t="t"/>
              <a:pathLst>
                <a:path extrusionOk="0" h="1142" w="1143">
                  <a:moveTo>
                    <a:pt x="571" y="1"/>
                  </a:moveTo>
                  <a:cubicBezTo>
                    <a:pt x="258" y="1"/>
                    <a:pt x="1" y="258"/>
                    <a:pt x="1" y="571"/>
                  </a:cubicBezTo>
                  <a:cubicBezTo>
                    <a:pt x="1" y="885"/>
                    <a:pt x="258" y="1142"/>
                    <a:pt x="571" y="1142"/>
                  </a:cubicBezTo>
                  <a:cubicBezTo>
                    <a:pt x="885" y="1142"/>
                    <a:pt x="1142" y="885"/>
                    <a:pt x="1142" y="571"/>
                  </a:cubicBezTo>
                  <a:cubicBezTo>
                    <a:pt x="1142" y="258"/>
                    <a:pt x="885" y="1"/>
                    <a:pt x="5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27"/>
            <p:cNvSpPr/>
            <p:nvPr/>
          </p:nvSpPr>
          <p:spPr>
            <a:xfrm>
              <a:off x="2670475" y="1618475"/>
              <a:ext cx="29275" cy="28550"/>
            </a:xfrm>
            <a:custGeom>
              <a:rect b="b" l="l" r="r" t="t"/>
              <a:pathLst>
                <a:path extrusionOk="0" h="1142" w="1171">
                  <a:moveTo>
                    <a:pt x="571" y="0"/>
                  </a:moveTo>
                  <a:cubicBezTo>
                    <a:pt x="258" y="0"/>
                    <a:pt x="1" y="257"/>
                    <a:pt x="1" y="571"/>
                  </a:cubicBezTo>
                  <a:cubicBezTo>
                    <a:pt x="1" y="628"/>
                    <a:pt x="1" y="713"/>
                    <a:pt x="29" y="771"/>
                  </a:cubicBezTo>
                  <a:cubicBezTo>
                    <a:pt x="143" y="999"/>
                    <a:pt x="315" y="1141"/>
                    <a:pt x="571" y="1141"/>
                  </a:cubicBezTo>
                  <a:cubicBezTo>
                    <a:pt x="828" y="1141"/>
                    <a:pt x="1028" y="999"/>
                    <a:pt x="1114" y="771"/>
                  </a:cubicBezTo>
                  <a:cubicBezTo>
                    <a:pt x="1142" y="713"/>
                    <a:pt x="1142" y="628"/>
                    <a:pt x="1142" y="571"/>
                  </a:cubicBezTo>
                  <a:cubicBezTo>
                    <a:pt x="1171" y="285"/>
                    <a:pt x="914" y="0"/>
                    <a:pt x="5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27"/>
            <p:cNvSpPr/>
            <p:nvPr/>
          </p:nvSpPr>
          <p:spPr>
            <a:xfrm>
              <a:off x="2670475" y="1471525"/>
              <a:ext cx="29275" cy="29275"/>
            </a:xfrm>
            <a:custGeom>
              <a:rect b="b" l="l" r="r" t="t"/>
              <a:pathLst>
                <a:path extrusionOk="0" h="1171" w="1171">
                  <a:moveTo>
                    <a:pt x="571" y="1"/>
                  </a:moveTo>
                  <a:cubicBezTo>
                    <a:pt x="258" y="1"/>
                    <a:pt x="1" y="229"/>
                    <a:pt x="1" y="571"/>
                  </a:cubicBezTo>
                  <a:cubicBezTo>
                    <a:pt x="1" y="885"/>
                    <a:pt x="258" y="1170"/>
                    <a:pt x="571" y="1170"/>
                  </a:cubicBezTo>
                  <a:cubicBezTo>
                    <a:pt x="885" y="1170"/>
                    <a:pt x="1142" y="914"/>
                    <a:pt x="1142" y="571"/>
                  </a:cubicBezTo>
                  <a:cubicBezTo>
                    <a:pt x="1171" y="286"/>
                    <a:pt x="914" y="1"/>
                    <a:pt x="5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27"/>
            <p:cNvSpPr/>
            <p:nvPr/>
          </p:nvSpPr>
          <p:spPr>
            <a:xfrm>
              <a:off x="2744675" y="1692650"/>
              <a:ext cx="28550" cy="27850"/>
            </a:xfrm>
            <a:custGeom>
              <a:rect b="b" l="l" r="r" t="t"/>
              <a:pathLst>
                <a:path extrusionOk="0" h="1114" w="1142">
                  <a:moveTo>
                    <a:pt x="571" y="0"/>
                  </a:moveTo>
                  <a:cubicBezTo>
                    <a:pt x="257" y="0"/>
                    <a:pt x="0" y="229"/>
                    <a:pt x="0" y="543"/>
                  </a:cubicBezTo>
                  <a:cubicBezTo>
                    <a:pt x="0" y="885"/>
                    <a:pt x="228" y="1113"/>
                    <a:pt x="571" y="1113"/>
                  </a:cubicBezTo>
                  <a:cubicBezTo>
                    <a:pt x="885" y="1113"/>
                    <a:pt x="1141" y="885"/>
                    <a:pt x="1141" y="543"/>
                  </a:cubicBezTo>
                  <a:cubicBezTo>
                    <a:pt x="1141" y="229"/>
                    <a:pt x="885" y="0"/>
                    <a:pt x="5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27"/>
            <p:cNvSpPr/>
            <p:nvPr/>
          </p:nvSpPr>
          <p:spPr>
            <a:xfrm>
              <a:off x="2891600" y="1692650"/>
              <a:ext cx="28575" cy="27850"/>
            </a:xfrm>
            <a:custGeom>
              <a:rect b="b" l="l" r="r" t="t"/>
              <a:pathLst>
                <a:path extrusionOk="0" h="1114" w="1143">
                  <a:moveTo>
                    <a:pt x="571" y="0"/>
                  </a:moveTo>
                  <a:cubicBezTo>
                    <a:pt x="258" y="0"/>
                    <a:pt x="1" y="229"/>
                    <a:pt x="1" y="543"/>
                  </a:cubicBezTo>
                  <a:cubicBezTo>
                    <a:pt x="1" y="885"/>
                    <a:pt x="258" y="1113"/>
                    <a:pt x="571" y="1113"/>
                  </a:cubicBezTo>
                  <a:cubicBezTo>
                    <a:pt x="885" y="1113"/>
                    <a:pt x="1142" y="885"/>
                    <a:pt x="1142" y="543"/>
                  </a:cubicBezTo>
                  <a:cubicBezTo>
                    <a:pt x="1142" y="229"/>
                    <a:pt x="885" y="0"/>
                    <a:pt x="5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27"/>
            <p:cNvSpPr/>
            <p:nvPr/>
          </p:nvSpPr>
          <p:spPr>
            <a:xfrm>
              <a:off x="2524250" y="1618475"/>
              <a:ext cx="28550" cy="28550"/>
            </a:xfrm>
            <a:custGeom>
              <a:rect b="b" l="l" r="r" t="t"/>
              <a:pathLst>
                <a:path extrusionOk="0" h="1142" w="1142">
                  <a:moveTo>
                    <a:pt x="571" y="0"/>
                  </a:moveTo>
                  <a:cubicBezTo>
                    <a:pt x="258" y="0"/>
                    <a:pt x="1" y="257"/>
                    <a:pt x="1" y="571"/>
                  </a:cubicBezTo>
                  <a:cubicBezTo>
                    <a:pt x="1" y="628"/>
                    <a:pt x="1" y="713"/>
                    <a:pt x="29" y="771"/>
                  </a:cubicBezTo>
                  <a:cubicBezTo>
                    <a:pt x="115" y="999"/>
                    <a:pt x="315" y="1141"/>
                    <a:pt x="571" y="1141"/>
                  </a:cubicBezTo>
                  <a:cubicBezTo>
                    <a:pt x="828" y="1141"/>
                    <a:pt x="1028" y="999"/>
                    <a:pt x="1113" y="771"/>
                  </a:cubicBezTo>
                  <a:cubicBezTo>
                    <a:pt x="1142" y="713"/>
                    <a:pt x="1142" y="628"/>
                    <a:pt x="1142" y="571"/>
                  </a:cubicBezTo>
                  <a:cubicBezTo>
                    <a:pt x="1142" y="285"/>
                    <a:pt x="885" y="0"/>
                    <a:pt x="5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27"/>
            <p:cNvSpPr/>
            <p:nvPr/>
          </p:nvSpPr>
          <p:spPr>
            <a:xfrm>
              <a:off x="2524250" y="1471525"/>
              <a:ext cx="28550" cy="29275"/>
            </a:xfrm>
            <a:custGeom>
              <a:rect b="b" l="l" r="r" t="t"/>
              <a:pathLst>
                <a:path extrusionOk="0" h="1171" w="1142">
                  <a:moveTo>
                    <a:pt x="571" y="1"/>
                  </a:moveTo>
                  <a:cubicBezTo>
                    <a:pt x="258" y="1"/>
                    <a:pt x="1" y="229"/>
                    <a:pt x="1" y="571"/>
                  </a:cubicBezTo>
                  <a:cubicBezTo>
                    <a:pt x="1" y="885"/>
                    <a:pt x="258" y="1170"/>
                    <a:pt x="571" y="1170"/>
                  </a:cubicBezTo>
                  <a:cubicBezTo>
                    <a:pt x="885" y="1170"/>
                    <a:pt x="1142" y="914"/>
                    <a:pt x="1142" y="571"/>
                  </a:cubicBezTo>
                  <a:cubicBezTo>
                    <a:pt x="1142" y="286"/>
                    <a:pt x="885" y="1"/>
                    <a:pt x="5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27"/>
            <p:cNvSpPr/>
            <p:nvPr/>
          </p:nvSpPr>
          <p:spPr>
            <a:xfrm>
              <a:off x="2450075" y="1545000"/>
              <a:ext cx="29975" cy="28550"/>
            </a:xfrm>
            <a:custGeom>
              <a:rect b="b" l="l" r="r" t="t"/>
              <a:pathLst>
                <a:path extrusionOk="0" h="1142" w="1199">
                  <a:moveTo>
                    <a:pt x="571" y="0"/>
                  </a:moveTo>
                  <a:cubicBezTo>
                    <a:pt x="257" y="0"/>
                    <a:pt x="0" y="257"/>
                    <a:pt x="0" y="571"/>
                  </a:cubicBezTo>
                  <a:cubicBezTo>
                    <a:pt x="0" y="913"/>
                    <a:pt x="257" y="1142"/>
                    <a:pt x="571" y="1142"/>
                  </a:cubicBezTo>
                  <a:cubicBezTo>
                    <a:pt x="913" y="1142"/>
                    <a:pt x="1142" y="885"/>
                    <a:pt x="1142" y="571"/>
                  </a:cubicBezTo>
                  <a:cubicBezTo>
                    <a:pt x="1199" y="257"/>
                    <a:pt x="913" y="0"/>
                    <a:pt x="5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27"/>
            <p:cNvSpPr/>
            <p:nvPr/>
          </p:nvSpPr>
          <p:spPr>
            <a:xfrm>
              <a:off x="2597000" y="1545000"/>
              <a:ext cx="30000" cy="28550"/>
            </a:xfrm>
            <a:custGeom>
              <a:rect b="b" l="l" r="r" t="t"/>
              <a:pathLst>
                <a:path extrusionOk="0" h="1142" w="1200">
                  <a:moveTo>
                    <a:pt x="600" y="0"/>
                  </a:moveTo>
                  <a:cubicBezTo>
                    <a:pt x="258" y="0"/>
                    <a:pt x="1" y="257"/>
                    <a:pt x="1" y="571"/>
                  </a:cubicBezTo>
                  <a:cubicBezTo>
                    <a:pt x="1" y="913"/>
                    <a:pt x="258" y="1142"/>
                    <a:pt x="600" y="1142"/>
                  </a:cubicBezTo>
                  <a:cubicBezTo>
                    <a:pt x="914" y="1142"/>
                    <a:pt x="1171" y="885"/>
                    <a:pt x="1171" y="571"/>
                  </a:cubicBezTo>
                  <a:cubicBezTo>
                    <a:pt x="1199" y="257"/>
                    <a:pt x="914" y="0"/>
                    <a:pt x="6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27"/>
            <p:cNvSpPr/>
            <p:nvPr/>
          </p:nvSpPr>
          <p:spPr>
            <a:xfrm>
              <a:off x="2450075" y="1398050"/>
              <a:ext cx="29975" cy="28550"/>
            </a:xfrm>
            <a:custGeom>
              <a:rect b="b" l="l" r="r" t="t"/>
              <a:pathLst>
                <a:path extrusionOk="0" h="1142" w="1199">
                  <a:moveTo>
                    <a:pt x="571" y="1"/>
                  </a:moveTo>
                  <a:cubicBezTo>
                    <a:pt x="257" y="1"/>
                    <a:pt x="0" y="258"/>
                    <a:pt x="0" y="571"/>
                  </a:cubicBezTo>
                  <a:cubicBezTo>
                    <a:pt x="0" y="885"/>
                    <a:pt x="257" y="1142"/>
                    <a:pt x="571" y="1142"/>
                  </a:cubicBezTo>
                  <a:cubicBezTo>
                    <a:pt x="913" y="1142"/>
                    <a:pt x="1142" y="885"/>
                    <a:pt x="1142" y="571"/>
                  </a:cubicBezTo>
                  <a:cubicBezTo>
                    <a:pt x="1199" y="258"/>
                    <a:pt x="913" y="1"/>
                    <a:pt x="5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27"/>
            <p:cNvSpPr/>
            <p:nvPr/>
          </p:nvSpPr>
          <p:spPr>
            <a:xfrm>
              <a:off x="2597000" y="1398050"/>
              <a:ext cx="30000" cy="28550"/>
            </a:xfrm>
            <a:custGeom>
              <a:rect b="b" l="l" r="r" t="t"/>
              <a:pathLst>
                <a:path extrusionOk="0" h="1142" w="1200">
                  <a:moveTo>
                    <a:pt x="600" y="1"/>
                  </a:moveTo>
                  <a:cubicBezTo>
                    <a:pt x="258" y="1"/>
                    <a:pt x="1" y="258"/>
                    <a:pt x="1" y="571"/>
                  </a:cubicBezTo>
                  <a:cubicBezTo>
                    <a:pt x="1" y="885"/>
                    <a:pt x="258" y="1142"/>
                    <a:pt x="600" y="1142"/>
                  </a:cubicBezTo>
                  <a:cubicBezTo>
                    <a:pt x="914" y="1142"/>
                    <a:pt x="1171" y="885"/>
                    <a:pt x="1171" y="571"/>
                  </a:cubicBezTo>
                  <a:cubicBezTo>
                    <a:pt x="1199" y="258"/>
                    <a:pt x="914" y="1"/>
                    <a:pt x="6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27"/>
            <p:cNvSpPr/>
            <p:nvPr/>
          </p:nvSpPr>
          <p:spPr>
            <a:xfrm>
              <a:off x="2377325" y="1618475"/>
              <a:ext cx="28550" cy="28550"/>
            </a:xfrm>
            <a:custGeom>
              <a:rect b="b" l="l" r="r" t="t"/>
              <a:pathLst>
                <a:path extrusionOk="0" h="1142" w="1142">
                  <a:moveTo>
                    <a:pt x="571" y="0"/>
                  </a:moveTo>
                  <a:cubicBezTo>
                    <a:pt x="257" y="0"/>
                    <a:pt x="0" y="257"/>
                    <a:pt x="0" y="571"/>
                  </a:cubicBezTo>
                  <a:cubicBezTo>
                    <a:pt x="0" y="628"/>
                    <a:pt x="0" y="713"/>
                    <a:pt x="29" y="771"/>
                  </a:cubicBezTo>
                  <a:cubicBezTo>
                    <a:pt x="143" y="999"/>
                    <a:pt x="314" y="1141"/>
                    <a:pt x="571" y="1141"/>
                  </a:cubicBezTo>
                  <a:cubicBezTo>
                    <a:pt x="828" y="1141"/>
                    <a:pt x="1027" y="999"/>
                    <a:pt x="1113" y="771"/>
                  </a:cubicBezTo>
                  <a:cubicBezTo>
                    <a:pt x="1141" y="713"/>
                    <a:pt x="1141" y="628"/>
                    <a:pt x="1141" y="571"/>
                  </a:cubicBezTo>
                  <a:cubicBezTo>
                    <a:pt x="1141" y="285"/>
                    <a:pt x="885" y="0"/>
                    <a:pt x="5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27"/>
            <p:cNvSpPr/>
            <p:nvPr/>
          </p:nvSpPr>
          <p:spPr>
            <a:xfrm>
              <a:off x="2377325" y="1471525"/>
              <a:ext cx="28550" cy="29275"/>
            </a:xfrm>
            <a:custGeom>
              <a:rect b="b" l="l" r="r" t="t"/>
              <a:pathLst>
                <a:path extrusionOk="0" h="1171" w="1142">
                  <a:moveTo>
                    <a:pt x="571" y="1"/>
                  </a:moveTo>
                  <a:cubicBezTo>
                    <a:pt x="257" y="1"/>
                    <a:pt x="0" y="229"/>
                    <a:pt x="0" y="571"/>
                  </a:cubicBezTo>
                  <a:cubicBezTo>
                    <a:pt x="0" y="885"/>
                    <a:pt x="257" y="1170"/>
                    <a:pt x="571" y="1170"/>
                  </a:cubicBezTo>
                  <a:cubicBezTo>
                    <a:pt x="885" y="1170"/>
                    <a:pt x="1141" y="914"/>
                    <a:pt x="1141" y="571"/>
                  </a:cubicBezTo>
                  <a:cubicBezTo>
                    <a:pt x="1141" y="286"/>
                    <a:pt x="885" y="1"/>
                    <a:pt x="5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27"/>
            <p:cNvSpPr/>
            <p:nvPr/>
          </p:nvSpPr>
          <p:spPr>
            <a:xfrm>
              <a:off x="2450075" y="1692650"/>
              <a:ext cx="29975" cy="27850"/>
            </a:xfrm>
            <a:custGeom>
              <a:rect b="b" l="l" r="r" t="t"/>
              <a:pathLst>
                <a:path extrusionOk="0" h="1114" w="1199">
                  <a:moveTo>
                    <a:pt x="571" y="0"/>
                  </a:moveTo>
                  <a:cubicBezTo>
                    <a:pt x="257" y="0"/>
                    <a:pt x="0" y="229"/>
                    <a:pt x="0" y="543"/>
                  </a:cubicBezTo>
                  <a:cubicBezTo>
                    <a:pt x="0" y="885"/>
                    <a:pt x="257" y="1113"/>
                    <a:pt x="571" y="1113"/>
                  </a:cubicBezTo>
                  <a:cubicBezTo>
                    <a:pt x="913" y="1113"/>
                    <a:pt x="1142" y="885"/>
                    <a:pt x="1142" y="543"/>
                  </a:cubicBezTo>
                  <a:cubicBezTo>
                    <a:pt x="1199" y="229"/>
                    <a:pt x="913" y="0"/>
                    <a:pt x="5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27"/>
            <p:cNvSpPr/>
            <p:nvPr/>
          </p:nvSpPr>
          <p:spPr>
            <a:xfrm>
              <a:off x="2597000" y="1692650"/>
              <a:ext cx="30000" cy="27850"/>
            </a:xfrm>
            <a:custGeom>
              <a:rect b="b" l="l" r="r" t="t"/>
              <a:pathLst>
                <a:path extrusionOk="0" h="1114" w="1200">
                  <a:moveTo>
                    <a:pt x="600" y="0"/>
                  </a:moveTo>
                  <a:cubicBezTo>
                    <a:pt x="258" y="0"/>
                    <a:pt x="1" y="229"/>
                    <a:pt x="1" y="543"/>
                  </a:cubicBezTo>
                  <a:cubicBezTo>
                    <a:pt x="1" y="885"/>
                    <a:pt x="258" y="1113"/>
                    <a:pt x="600" y="1113"/>
                  </a:cubicBezTo>
                  <a:cubicBezTo>
                    <a:pt x="914" y="1113"/>
                    <a:pt x="1171" y="885"/>
                    <a:pt x="1171" y="543"/>
                  </a:cubicBezTo>
                  <a:cubicBezTo>
                    <a:pt x="1199" y="229"/>
                    <a:pt x="914" y="0"/>
                    <a:pt x="6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27"/>
            <p:cNvSpPr/>
            <p:nvPr/>
          </p:nvSpPr>
          <p:spPr>
            <a:xfrm>
              <a:off x="2230375" y="1618475"/>
              <a:ext cx="29275" cy="28550"/>
            </a:xfrm>
            <a:custGeom>
              <a:rect b="b" l="l" r="r" t="t"/>
              <a:pathLst>
                <a:path extrusionOk="0" h="1142" w="1171">
                  <a:moveTo>
                    <a:pt x="571" y="0"/>
                  </a:moveTo>
                  <a:cubicBezTo>
                    <a:pt x="229" y="0"/>
                    <a:pt x="0" y="257"/>
                    <a:pt x="0" y="571"/>
                  </a:cubicBezTo>
                  <a:cubicBezTo>
                    <a:pt x="0" y="628"/>
                    <a:pt x="0" y="713"/>
                    <a:pt x="29" y="771"/>
                  </a:cubicBezTo>
                  <a:cubicBezTo>
                    <a:pt x="86" y="999"/>
                    <a:pt x="314" y="1141"/>
                    <a:pt x="571" y="1141"/>
                  </a:cubicBezTo>
                  <a:cubicBezTo>
                    <a:pt x="799" y="1141"/>
                    <a:pt x="1028" y="999"/>
                    <a:pt x="1085" y="771"/>
                  </a:cubicBezTo>
                  <a:cubicBezTo>
                    <a:pt x="1142" y="713"/>
                    <a:pt x="1142" y="628"/>
                    <a:pt x="1142" y="571"/>
                  </a:cubicBezTo>
                  <a:cubicBezTo>
                    <a:pt x="1170" y="285"/>
                    <a:pt x="885" y="0"/>
                    <a:pt x="5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27"/>
            <p:cNvSpPr/>
            <p:nvPr/>
          </p:nvSpPr>
          <p:spPr>
            <a:xfrm>
              <a:off x="2230375" y="1471525"/>
              <a:ext cx="29275" cy="29275"/>
            </a:xfrm>
            <a:custGeom>
              <a:rect b="b" l="l" r="r" t="t"/>
              <a:pathLst>
                <a:path extrusionOk="0" h="1171" w="1171">
                  <a:moveTo>
                    <a:pt x="571" y="1"/>
                  </a:moveTo>
                  <a:cubicBezTo>
                    <a:pt x="229" y="1"/>
                    <a:pt x="0" y="229"/>
                    <a:pt x="0" y="571"/>
                  </a:cubicBezTo>
                  <a:cubicBezTo>
                    <a:pt x="0" y="885"/>
                    <a:pt x="229" y="1170"/>
                    <a:pt x="571" y="1170"/>
                  </a:cubicBezTo>
                  <a:cubicBezTo>
                    <a:pt x="885" y="1170"/>
                    <a:pt x="1142" y="914"/>
                    <a:pt x="1142" y="571"/>
                  </a:cubicBezTo>
                  <a:cubicBezTo>
                    <a:pt x="1170" y="286"/>
                    <a:pt x="885" y="1"/>
                    <a:pt x="5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27"/>
            <p:cNvSpPr/>
            <p:nvPr/>
          </p:nvSpPr>
          <p:spPr>
            <a:xfrm>
              <a:off x="2156900" y="1545000"/>
              <a:ext cx="28550" cy="28550"/>
            </a:xfrm>
            <a:custGeom>
              <a:rect b="b" l="l" r="r" t="t"/>
              <a:pathLst>
                <a:path extrusionOk="0" h="1142" w="1142">
                  <a:moveTo>
                    <a:pt x="571" y="0"/>
                  </a:moveTo>
                  <a:cubicBezTo>
                    <a:pt x="257" y="0"/>
                    <a:pt x="1" y="257"/>
                    <a:pt x="1" y="571"/>
                  </a:cubicBezTo>
                  <a:cubicBezTo>
                    <a:pt x="1" y="913"/>
                    <a:pt x="257" y="1142"/>
                    <a:pt x="571" y="1142"/>
                  </a:cubicBezTo>
                  <a:cubicBezTo>
                    <a:pt x="885" y="1142"/>
                    <a:pt x="1142" y="885"/>
                    <a:pt x="1142" y="571"/>
                  </a:cubicBezTo>
                  <a:cubicBezTo>
                    <a:pt x="1142" y="257"/>
                    <a:pt x="885" y="0"/>
                    <a:pt x="5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27"/>
            <p:cNvSpPr/>
            <p:nvPr/>
          </p:nvSpPr>
          <p:spPr>
            <a:xfrm>
              <a:off x="2303125" y="1545000"/>
              <a:ext cx="29275" cy="28550"/>
            </a:xfrm>
            <a:custGeom>
              <a:rect b="b" l="l" r="r" t="t"/>
              <a:pathLst>
                <a:path extrusionOk="0" h="1142" w="1171">
                  <a:moveTo>
                    <a:pt x="571" y="0"/>
                  </a:moveTo>
                  <a:cubicBezTo>
                    <a:pt x="258" y="0"/>
                    <a:pt x="1" y="257"/>
                    <a:pt x="1" y="571"/>
                  </a:cubicBezTo>
                  <a:cubicBezTo>
                    <a:pt x="1" y="913"/>
                    <a:pt x="258" y="1142"/>
                    <a:pt x="571" y="1142"/>
                  </a:cubicBezTo>
                  <a:cubicBezTo>
                    <a:pt x="885" y="1142"/>
                    <a:pt x="1142" y="885"/>
                    <a:pt x="1142" y="571"/>
                  </a:cubicBezTo>
                  <a:cubicBezTo>
                    <a:pt x="1171" y="257"/>
                    <a:pt x="942" y="0"/>
                    <a:pt x="5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27"/>
            <p:cNvSpPr/>
            <p:nvPr/>
          </p:nvSpPr>
          <p:spPr>
            <a:xfrm>
              <a:off x="2156900" y="1398050"/>
              <a:ext cx="28550" cy="28550"/>
            </a:xfrm>
            <a:custGeom>
              <a:rect b="b" l="l" r="r" t="t"/>
              <a:pathLst>
                <a:path extrusionOk="0" h="1142" w="1142">
                  <a:moveTo>
                    <a:pt x="571" y="1"/>
                  </a:moveTo>
                  <a:cubicBezTo>
                    <a:pt x="257" y="1"/>
                    <a:pt x="1" y="258"/>
                    <a:pt x="1" y="571"/>
                  </a:cubicBezTo>
                  <a:cubicBezTo>
                    <a:pt x="1" y="885"/>
                    <a:pt x="257" y="1142"/>
                    <a:pt x="571" y="1142"/>
                  </a:cubicBezTo>
                  <a:cubicBezTo>
                    <a:pt x="885" y="1142"/>
                    <a:pt x="1142" y="885"/>
                    <a:pt x="1142" y="571"/>
                  </a:cubicBezTo>
                  <a:cubicBezTo>
                    <a:pt x="1142" y="258"/>
                    <a:pt x="885" y="1"/>
                    <a:pt x="5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27"/>
            <p:cNvSpPr/>
            <p:nvPr/>
          </p:nvSpPr>
          <p:spPr>
            <a:xfrm>
              <a:off x="2303125" y="1398050"/>
              <a:ext cx="29275" cy="28550"/>
            </a:xfrm>
            <a:custGeom>
              <a:rect b="b" l="l" r="r" t="t"/>
              <a:pathLst>
                <a:path extrusionOk="0" h="1142" w="1171">
                  <a:moveTo>
                    <a:pt x="571" y="1"/>
                  </a:moveTo>
                  <a:cubicBezTo>
                    <a:pt x="258" y="1"/>
                    <a:pt x="1" y="258"/>
                    <a:pt x="1" y="571"/>
                  </a:cubicBezTo>
                  <a:cubicBezTo>
                    <a:pt x="1" y="885"/>
                    <a:pt x="258" y="1142"/>
                    <a:pt x="571" y="1142"/>
                  </a:cubicBezTo>
                  <a:cubicBezTo>
                    <a:pt x="885" y="1142"/>
                    <a:pt x="1142" y="885"/>
                    <a:pt x="1142" y="571"/>
                  </a:cubicBezTo>
                  <a:cubicBezTo>
                    <a:pt x="1171" y="258"/>
                    <a:pt x="942" y="1"/>
                    <a:pt x="5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27"/>
            <p:cNvSpPr/>
            <p:nvPr/>
          </p:nvSpPr>
          <p:spPr>
            <a:xfrm>
              <a:off x="2156900" y="1692650"/>
              <a:ext cx="28550" cy="27850"/>
            </a:xfrm>
            <a:custGeom>
              <a:rect b="b" l="l" r="r" t="t"/>
              <a:pathLst>
                <a:path extrusionOk="0" h="1114" w="1142">
                  <a:moveTo>
                    <a:pt x="571" y="0"/>
                  </a:moveTo>
                  <a:cubicBezTo>
                    <a:pt x="257" y="0"/>
                    <a:pt x="1" y="229"/>
                    <a:pt x="1" y="543"/>
                  </a:cubicBezTo>
                  <a:cubicBezTo>
                    <a:pt x="1" y="885"/>
                    <a:pt x="257" y="1113"/>
                    <a:pt x="571" y="1113"/>
                  </a:cubicBezTo>
                  <a:cubicBezTo>
                    <a:pt x="885" y="1113"/>
                    <a:pt x="1142" y="885"/>
                    <a:pt x="1142" y="543"/>
                  </a:cubicBezTo>
                  <a:cubicBezTo>
                    <a:pt x="1142" y="229"/>
                    <a:pt x="885" y="0"/>
                    <a:pt x="5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27"/>
            <p:cNvSpPr/>
            <p:nvPr/>
          </p:nvSpPr>
          <p:spPr>
            <a:xfrm>
              <a:off x="2303125" y="1692650"/>
              <a:ext cx="29275" cy="27850"/>
            </a:xfrm>
            <a:custGeom>
              <a:rect b="b" l="l" r="r" t="t"/>
              <a:pathLst>
                <a:path extrusionOk="0" h="1114" w="1171">
                  <a:moveTo>
                    <a:pt x="571" y="0"/>
                  </a:moveTo>
                  <a:cubicBezTo>
                    <a:pt x="258" y="0"/>
                    <a:pt x="1" y="229"/>
                    <a:pt x="1" y="543"/>
                  </a:cubicBezTo>
                  <a:cubicBezTo>
                    <a:pt x="1" y="885"/>
                    <a:pt x="258" y="1113"/>
                    <a:pt x="571" y="1113"/>
                  </a:cubicBezTo>
                  <a:cubicBezTo>
                    <a:pt x="885" y="1113"/>
                    <a:pt x="1142" y="885"/>
                    <a:pt x="1142" y="543"/>
                  </a:cubicBezTo>
                  <a:cubicBezTo>
                    <a:pt x="1171" y="229"/>
                    <a:pt x="942" y="0"/>
                    <a:pt x="5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9">
  <p:cSld name="CUSTOM_22_1">
    <p:spTree>
      <p:nvGrpSpPr>
        <p:cNvPr id="790" name="Shape 790"/>
        <p:cNvGrpSpPr/>
        <p:nvPr/>
      </p:nvGrpSpPr>
      <p:grpSpPr>
        <a:xfrm>
          <a:off x="0" y="0"/>
          <a:ext cx="0" cy="0"/>
          <a:chOff x="0" y="0"/>
          <a:chExt cx="0" cy="0"/>
        </a:xfrm>
      </p:grpSpPr>
      <p:grpSp>
        <p:nvGrpSpPr>
          <p:cNvPr id="791" name="Google Shape;791;p28"/>
          <p:cNvGrpSpPr/>
          <p:nvPr/>
        </p:nvGrpSpPr>
        <p:grpSpPr>
          <a:xfrm>
            <a:off x="-896124" y="2068866"/>
            <a:ext cx="1770381" cy="1768519"/>
            <a:chOff x="166675" y="1780700"/>
            <a:chExt cx="712800" cy="712050"/>
          </a:xfrm>
        </p:grpSpPr>
        <p:sp>
          <p:nvSpPr>
            <p:cNvPr id="792" name="Google Shape;792;p28"/>
            <p:cNvSpPr/>
            <p:nvPr/>
          </p:nvSpPr>
          <p:spPr>
            <a:xfrm>
              <a:off x="327775" y="1940300"/>
              <a:ext cx="391375" cy="392125"/>
            </a:xfrm>
            <a:custGeom>
              <a:rect b="b" l="l" r="r" t="t"/>
              <a:pathLst>
                <a:path extrusionOk="0" fill="none" h="15685" w="15655">
                  <a:moveTo>
                    <a:pt x="9150" y="760"/>
                  </a:moveTo>
                  <a:cubicBezTo>
                    <a:pt x="13071" y="1489"/>
                    <a:pt x="15654" y="5258"/>
                    <a:pt x="14925" y="9180"/>
                  </a:cubicBezTo>
                  <a:cubicBezTo>
                    <a:pt x="14195" y="13101"/>
                    <a:pt x="10426" y="15684"/>
                    <a:pt x="6505" y="14955"/>
                  </a:cubicBezTo>
                  <a:cubicBezTo>
                    <a:pt x="2584" y="14195"/>
                    <a:pt x="1" y="10426"/>
                    <a:pt x="730" y="6505"/>
                  </a:cubicBezTo>
                  <a:cubicBezTo>
                    <a:pt x="1460" y="2584"/>
                    <a:pt x="5229" y="0"/>
                    <a:pt x="9150" y="760"/>
                  </a:cubicBezTo>
                  <a:close/>
                </a:path>
              </a:pathLst>
            </a:custGeom>
            <a:noFill/>
            <a:ln cap="flat" cmpd="sng" w="9525">
              <a:solidFill>
                <a:schemeClr val="l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28"/>
            <p:cNvSpPr/>
            <p:nvPr/>
          </p:nvSpPr>
          <p:spPr>
            <a:xfrm>
              <a:off x="281425" y="1895450"/>
              <a:ext cx="483325" cy="482550"/>
            </a:xfrm>
            <a:custGeom>
              <a:rect b="b" l="l" r="r" t="t"/>
              <a:pathLst>
                <a:path extrusionOk="0" fill="none" h="19302" w="19333">
                  <a:moveTo>
                    <a:pt x="17904" y="7052"/>
                  </a:moveTo>
                  <a:cubicBezTo>
                    <a:pt x="19332" y="11581"/>
                    <a:pt x="16809" y="16414"/>
                    <a:pt x="12280" y="17873"/>
                  </a:cubicBezTo>
                  <a:cubicBezTo>
                    <a:pt x="7751" y="19302"/>
                    <a:pt x="2888" y="16809"/>
                    <a:pt x="1460" y="12250"/>
                  </a:cubicBezTo>
                  <a:cubicBezTo>
                    <a:pt x="1" y="7721"/>
                    <a:pt x="2523" y="2858"/>
                    <a:pt x="7052" y="1429"/>
                  </a:cubicBezTo>
                  <a:cubicBezTo>
                    <a:pt x="11612" y="1"/>
                    <a:pt x="16445" y="2493"/>
                    <a:pt x="17904" y="7052"/>
                  </a:cubicBezTo>
                  <a:close/>
                </a:path>
              </a:pathLst>
            </a:custGeom>
            <a:noFill/>
            <a:ln cap="flat" cmpd="sng" w="9525">
              <a:solidFill>
                <a:schemeClr val="l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28"/>
            <p:cNvSpPr/>
            <p:nvPr/>
          </p:nvSpPr>
          <p:spPr>
            <a:xfrm>
              <a:off x="272300" y="1885575"/>
              <a:ext cx="501550" cy="501550"/>
            </a:xfrm>
            <a:custGeom>
              <a:rect b="b" l="l" r="r" t="t"/>
              <a:pathLst>
                <a:path extrusionOk="0" fill="none" h="20062" w="20062">
                  <a:moveTo>
                    <a:pt x="20062" y="10031"/>
                  </a:moveTo>
                  <a:cubicBezTo>
                    <a:pt x="20062" y="15593"/>
                    <a:pt x="15563" y="20062"/>
                    <a:pt x="10031" y="20062"/>
                  </a:cubicBezTo>
                  <a:cubicBezTo>
                    <a:pt x="4499" y="20062"/>
                    <a:pt x="1" y="15593"/>
                    <a:pt x="1" y="10031"/>
                  </a:cubicBezTo>
                  <a:cubicBezTo>
                    <a:pt x="1" y="4499"/>
                    <a:pt x="4499" y="1"/>
                    <a:pt x="10031" y="1"/>
                  </a:cubicBezTo>
                  <a:cubicBezTo>
                    <a:pt x="15563" y="1"/>
                    <a:pt x="20062" y="4499"/>
                    <a:pt x="20062" y="10031"/>
                  </a:cubicBezTo>
                  <a:close/>
                </a:path>
              </a:pathLst>
            </a:custGeom>
            <a:noFill/>
            <a:ln cap="flat" cmpd="sng" w="9525">
              <a:solidFill>
                <a:schemeClr val="l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28"/>
            <p:cNvSpPr/>
            <p:nvPr/>
          </p:nvSpPr>
          <p:spPr>
            <a:xfrm>
              <a:off x="213800" y="1826300"/>
              <a:ext cx="620100" cy="620100"/>
            </a:xfrm>
            <a:custGeom>
              <a:rect b="b" l="l" r="r" t="t"/>
              <a:pathLst>
                <a:path extrusionOk="0" fill="none" h="24804" w="24804">
                  <a:moveTo>
                    <a:pt x="14499" y="1156"/>
                  </a:moveTo>
                  <a:cubicBezTo>
                    <a:pt x="20700" y="2311"/>
                    <a:pt x="24803" y="8299"/>
                    <a:pt x="23648" y="14499"/>
                  </a:cubicBezTo>
                  <a:cubicBezTo>
                    <a:pt x="22463" y="20700"/>
                    <a:pt x="16505" y="24803"/>
                    <a:pt x="10304" y="23648"/>
                  </a:cubicBezTo>
                  <a:cubicBezTo>
                    <a:pt x="4073" y="22493"/>
                    <a:pt x="0" y="16506"/>
                    <a:pt x="1155" y="10305"/>
                  </a:cubicBezTo>
                  <a:cubicBezTo>
                    <a:pt x="2310" y="4104"/>
                    <a:pt x="8268" y="1"/>
                    <a:pt x="14499" y="1156"/>
                  </a:cubicBezTo>
                  <a:close/>
                </a:path>
              </a:pathLst>
            </a:custGeom>
            <a:noFill/>
            <a:ln cap="flat" cmpd="sng" w="9525">
              <a:solidFill>
                <a:schemeClr val="l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28"/>
            <p:cNvSpPr/>
            <p:nvPr/>
          </p:nvSpPr>
          <p:spPr>
            <a:xfrm>
              <a:off x="202400" y="1815675"/>
              <a:ext cx="641375" cy="642125"/>
            </a:xfrm>
            <a:custGeom>
              <a:rect b="b" l="l" r="r" t="t"/>
              <a:pathLst>
                <a:path extrusionOk="0" fill="none" h="25685" w="25655">
                  <a:moveTo>
                    <a:pt x="25654" y="12827"/>
                  </a:moveTo>
                  <a:cubicBezTo>
                    <a:pt x="25654" y="19940"/>
                    <a:pt x="19910" y="25684"/>
                    <a:pt x="12827" y="25684"/>
                  </a:cubicBezTo>
                  <a:cubicBezTo>
                    <a:pt x="5745" y="25684"/>
                    <a:pt x="0" y="19940"/>
                    <a:pt x="0" y="12827"/>
                  </a:cubicBezTo>
                  <a:cubicBezTo>
                    <a:pt x="0" y="5745"/>
                    <a:pt x="5745" y="0"/>
                    <a:pt x="12827" y="0"/>
                  </a:cubicBezTo>
                  <a:cubicBezTo>
                    <a:pt x="19910" y="0"/>
                    <a:pt x="25654" y="5745"/>
                    <a:pt x="25654" y="12827"/>
                  </a:cubicBezTo>
                  <a:close/>
                </a:path>
              </a:pathLst>
            </a:custGeom>
            <a:noFill/>
            <a:ln cap="flat" cmpd="sng" w="9525">
              <a:solidFill>
                <a:schemeClr val="l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28"/>
            <p:cNvSpPr/>
            <p:nvPr/>
          </p:nvSpPr>
          <p:spPr>
            <a:xfrm>
              <a:off x="166675" y="1780700"/>
              <a:ext cx="712800" cy="712050"/>
            </a:xfrm>
            <a:custGeom>
              <a:rect b="b" l="l" r="r" t="t"/>
              <a:pathLst>
                <a:path extrusionOk="0" fill="none" h="28482" w="28512">
                  <a:moveTo>
                    <a:pt x="28512" y="14226"/>
                  </a:moveTo>
                  <a:cubicBezTo>
                    <a:pt x="28512" y="22099"/>
                    <a:pt x="22129" y="28482"/>
                    <a:pt x="14256" y="28482"/>
                  </a:cubicBezTo>
                  <a:cubicBezTo>
                    <a:pt x="6384" y="28482"/>
                    <a:pt x="1" y="22099"/>
                    <a:pt x="1" y="14226"/>
                  </a:cubicBezTo>
                  <a:cubicBezTo>
                    <a:pt x="1" y="6384"/>
                    <a:pt x="6384" y="1"/>
                    <a:pt x="14256" y="1"/>
                  </a:cubicBezTo>
                  <a:cubicBezTo>
                    <a:pt x="22129" y="1"/>
                    <a:pt x="28512" y="6384"/>
                    <a:pt x="28512" y="14226"/>
                  </a:cubicBezTo>
                  <a:close/>
                </a:path>
              </a:pathLst>
            </a:custGeom>
            <a:noFill/>
            <a:ln cap="flat" cmpd="sng" w="9525">
              <a:solidFill>
                <a:schemeClr val="l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8" name="Google Shape;798;p28"/>
          <p:cNvGrpSpPr/>
          <p:nvPr/>
        </p:nvGrpSpPr>
        <p:grpSpPr>
          <a:xfrm>
            <a:off x="7045175" y="4626563"/>
            <a:ext cx="1532575" cy="205676"/>
            <a:chOff x="4645500" y="3968425"/>
            <a:chExt cx="1532575" cy="205676"/>
          </a:xfrm>
        </p:grpSpPr>
        <p:sp>
          <p:nvSpPr>
            <p:cNvPr id="799" name="Google Shape;799;p28"/>
            <p:cNvSpPr/>
            <p:nvPr/>
          </p:nvSpPr>
          <p:spPr>
            <a:xfrm>
              <a:off x="4645500" y="3968425"/>
              <a:ext cx="142098" cy="205676"/>
            </a:xfrm>
            <a:custGeom>
              <a:rect b="b" l="l" r="r" t="t"/>
              <a:pathLst>
                <a:path extrusionOk="0" fill="none" h="3345" w="2311">
                  <a:moveTo>
                    <a:pt x="2310" y="1"/>
                  </a:moveTo>
                  <a:lnTo>
                    <a:pt x="0" y="3344"/>
                  </a:lnTo>
                </a:path>
              </a:pathLst>
            </a:custGeom>
            <a:noFill/>
            <a:ln cap="flat" cmpd="sng" w="19050">
              <a:solidFill>
                <a:schemeClr val="l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28"/>
            <p:cNvSpPr/>
            <p:nvPr/>
          </p:nvSpPr>
          <p:spPr>
            <a:xfrm>
              <a:off x="4804322" y="3968425"/>
              <a:ext cx="138347" cy="201925"/>
            </a:xfrm>
            <a:custGeom>
              <a:rect b="b" l="l" r="r" t="t"/>
              <a:pathLst>
                <a:path extrusionOk="0" fill="none" h="3284" w="2250">
                  <a:moveTo>
                    <a:pt x="2250" y="1"/>
                  </a:moveTo>
                  <a:lnTo>
                    <a:pt x="1" y="3284"/>
                  </a:lnTo>
                </a:path>
              </a:pathLst>
            </a:custGeom>
            <a:noFill/>
            <a:ln cap="flat" cmpd="sng" w="19050">
              <a:solidFill>
                <a:schemeClr val="l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28"/>
            <p:cNvSpPr/>
            <p:nvPr/>
          </p:nvSpPr>
          <p:spPr>
            <a:xfrm>
              <a:off x="4953860" y="3968425"/>
              <a:ext cx="142098" cy="205676"/>
            </a:xfrm>
            <a:custGeom>
              <a:rect b="b" l="l" r="r" t="t"/>
              <a:pathLst>
                <a:path extrusionOk="0" fill="none" h="3345" w="2311">
                  <a:moveTo>
                    <a:pt x="2310" y="1"/>
                  </a:moveTo>
                  <a:lnTo>
                    <a:pt x="0" y="3344"/>
                  </a:lnTo>
                </a:path>
              </a:pathLst>
            </a:custGeom>
            <a:noFill/>
            <a:ln cap="flat" cmpd="sng" w="19050">
              <a:solidFill>
                <a:schemeClr val="l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28"/>
            <p:cNvSpPr/>
            <p:nvPr/>
          </p:nvSpPr>
          <p:spPr>
            <a:xfrm>
              <a:off x="5112743" y="3968425"/>
              <a:ext cx="138347" cy="201925"/>
            </a:xfrm>
            <a:custGeom>
              <a:rect b="b" l="l" r="r" t="t"/>
              <a:pathLst>
                <a:path extrusionOk="0" fill="none" h="3284" w="2250">
                  <a:moveTo>
                    <a:pt x="2249" y="1"/>
                  </a:moveTo>
                  <a:lnTo>
                    <a:pt x="0" y="3284"/>
                  </a:lnTo>
                </a:path>
              </a:pathLst>
            </a:custGeom>
            <a:noFill/>
            <a:ln cap="flat" cmpd="sng" w="19050">
              <a:solidFill>
                <a:schemeClr val="l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28"/>
            <p:cNvSpPr/>
            <p:nvPr/>
          </p:nvSpPr>
          <p:spPr>
            <a:xfrm>
              <a:off x="5262219" y="3968425"/>
              <a:ext cx="142098" cy="205676"/>
            </a:xfrm>
            <a:custGeom>
              <a:rect b="b" l="l" r="r" t="t"/>
              <a:pathLst>
                <a:path extrusionOk="0" fill="none" h="3345" w="2311">
                  <a:moveTo>
                    <a:pt x="2311" y="1"/>
                  </a:moveTo>
                  <a:lnTo>
                    <a:pt x="1" y="3344"/>
                  </a:lnTo>
                </a:path>
              </a:pathLst>
            </a:custGeom>
            <a:noFill/>
            <a:ln cap="flat" cmpd="sng" w="19050">
              <a:solidFill>
                <a:schemeClr val="l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28"/>
            <p:cNvSpPr/>
            <p:nvPr/>
          </p:nvSpPr>
          <p:spPr>
            <a:xfrm>
              <a:off x="5413601" y="3968425"/>
              <a:ext cx="147693" cy="205676"/>
            </a:xfrm>
            <a:custGeom>
              <a:rect b="b" l="l" r="r" t="t"/>
              <a:pathLst>
                <a:path extrusionOk="0" fill="none" h="3345" w="2402">
                  <a:moveTo>
                    <a:pt x="2402" y="1"/>
                  </a:moveTo>
                  <a:lnTo>
                    <a:pt x="1" y="3344"/>
                  </a:lnTo>
                </a:path>
              </a:pathLst>
            </a:custGeom>
            <a:noFill/>
            <a:ln cap="flat" cmpd="sng" w="19050">
              <a:solidFill>
                <a:schemeClr val="l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28"/>
            <p:cNvSpPr/>
            <p:nvPr/>
          </p:nvSpPr>
          <p:spPr>
            <a:xfrm>
              <a:off x="5579925" y="3968425"/>
              <a:ext cx="134658" cy="205676"/>
            </a:xfrm>
            <a:custGeom>
              <a:rect b="b" l="l" r="r" t="t"/>
              <a:pathLst>
                <a:path extrusionOk="0" fill="none" h="3345" w="2190">
                  <a:moveTo>
                    <a:pt x="2189" y="1"/>
                  </a:moveTo>
                  <a:lnTo>
                    <a:pt x="1" y="3344"/>
                  </a:lnTo>
                </a:path>
              </a:pathLst>
            </a:custGeom>
            <a:noFill/>
            <a:ln cap="flat" cmpd="sng" w="19050">
              <a:solidFill>
                <a:schemeClr val="l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28"/>
            <p:cNvSpPr/>
            <p:nvPr/>
          </p:nvSpPr>
          <p:spPr>
            <a:xfrm>
              <a:off x="5731307" y="3968425"/>
              <a:ext cx="138408" cy="205676"/>
            </a:xfrm>
            <a:custGeom>
              <a:rect b="b" l="l" r="r" t="t"/>
              <a:pathLst>
                <a:path extrusionOk="0" fill="none" h="3345" w="2251">
                  <a:moveTo>
                    <a:pt x="2250" y="1"/>
                  </a:moveTo>
                  <a:lnTo>
                    <a:pt x="1" y="3344"/>
                  </a:lnTo>
                </a:path>
              </a:pathLst>
            </a:custGeom>
            <a:noFill/>
            <a:ln cap="flat" cmpd="sng" w="19050">
              <a:solidFill>
                <a:schemeClr val="l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28"/>
            <p:cNvSpPr/>
            <p:nvPr/>
          </p:nvSpPr>
          <p:spPr>
            <a:xfrm>
              <a:off x="5880845" y="3968425"/>
              <a:ext cx="144004" cy="205676"/>
            </a:xfrm>
            <a:custGeom>
              <a:rect b="b" l="l" r="r" t="t"/>
              <a:pathLst>
                <a:path extrusionOk="0" fill="none" h="3345" w="2342">
                  <a:moveTo>
                    <a:pt x="2341" y="1"/>
                  </a:moveTo>
                  <a:lnTo>
                    <a:pt x="1" y="3344"/>
                  </a:lnTo>
                </a:path>
              </a:pathLst>
            </a:custGeom>
            <a:noFill/>
            <a:ln cap="flat" cmpd="sng" w="19050">
              <a:solidFill>
                <a:schemeClr val="l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28"/>
            <p:cNvSpPr/>
            <p:nvPr/>
          </p:nvSpPr>
          <p:spPr>
            <a:xfrm>
              <a:off x="6034133" y="3968425"/>
              <a:ext cx="143942" cy="205676"/>
            </a:xfrm>
            <a:custGeom>
              <a:rect b="b" l="l" r="r" t="t"/>
              <a:pathLst>
                <a:path extrusionOk="0" fill="none" h="3345" w="2341">
                  <a:moveTo>
                    <a:pt x="2341" y="1"/>
                  </a:moveTo>
                  <a:lnTo>
                    <a:pt x="0" y="3344"/>
                  </a:lnTo>
                </a:path>
              </a:pathLst>
            </a:custGeom>
            <a:noFill/>
            <a:ln cap="flat" cmpd="sng" w="19050">
              <a:solidFill>
                <a:schemeClr val="l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09" name="Google Shape;809;p28"/>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solidFill>
                  <a:schemeClr val="dk2"/>
                </a:solidFill>
              </a:defRPr>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
  <p:cSld name="CUSTOM_1">
    <p:spTree>
      <p:nvGrpSpPr>
        <p:cNvPr id="810" name="Shape 810"/>
        <p:cNvGrpSpPr/>
        <p:nvPr/>
      </p:nvGrpSpPr>
      <p:grpSpPr>
        <a:xfrm>
          <a:off x="0" y="0"/>
          <a:ext cx="0" cy="0"/>
          <a:chOff x="0" y="0"/>
          <a:chExt cx="0" cy="0"/>
        </a:xfrm>
      </p:grpSpPr>
      <p:sp>
        <p:nvSpPr>
          <p:cNvPr id="811" name="Google Shape;811;p29"/>
          <p:cNvSpPr txBox="1"/>
          <p:nvPr>
            <p:ph type="title"/>
          </p:nvPr>
        </p:nvSpPr>
        <p:spPr>
          <a:xfrm>
            <a:off x="1875150" y="1273938"/>
            <a:ext cx="5369700" cy="1366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7800">
                <a:solidFill>
                  <a:schemeClr val="dk2"/>
                </a:solidFill>
              </a:defRPr>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812" name="Google Shape;812;p29"/>
          <p:cNvSpPr txBox="1"/>
          <p:nvPr>
            <p:ph idx="1" type="subTitle"/>
          </p:nvPr>
        </p:nvSpPr>
        <p:spPr>
          <a:xfrm>
            <a:off x="1875150" y="2697138"/>
            <a:ext cx="5393700" cy="1059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a:solidFill>
                  <a:schemeClr val="lt1"/>
                </a:solidFill>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grpSp>
        <p:nvGrpSpPr>
          <p:cNvPr id="813" name="Google Shape;813;p29"/>
          <p:cNvGrpSpPr/>
          <p:nvPr/>
        </p:nvGrpSpPr>
        <p:grpSpPr>
          <a:xfrm>
            <a:off x="-385150" y="3176300"/>
            <a:ext cx="2560275" cy="1391125"/>
            <a:chOff x="-385150" y="3176300"/>
            <a:chExt cx="2560275" cy="1391125"/>
          </a:xfrm>
        </p:grpSpPr>
        <p:sp>
          <p:nvSpPr>
            <p:cNvPr id="814" name="Google Shape;814;p29"/>
            <p:cNvSpPr/>
            <p:nvPr/>
          </p:nvSpPr>
          <p:spPr>
            <a:xfrm>
              <a:off x="2061394" y="4453694"/>
              <a:ext cx="113731" cy="113731"/>
            </a:xfrm>
            <a:custGeom>
              <a:rect b="b" l="l" r="r" t="t"/>
              <a:pathLst>
                <a:path extrusionOk="0" h="1199" w="1199">
                  <a:moveTo>
                    <a:pt x="599" y="1"/>
                  </a:moveTo>
                  <a:cubicBezTo>
                    <a:pt x="286" y="1"/>
                    <a:pt x="0" y="229"/>
                    <a:pt x="0" y="600"/>
                  </a:cubicBezTo>
                  <a:cubicBezTo>
                    <a:pt x="0" y="914"/>
                    <a:pt x="257" y="1199"/>
                    <a:pt x="599" y="1199"/>
                  </a:cubicBezTo>
                  <a:cubicBezTo>
                    <a:pt x="970" y="1199"/>
                    <a:pt x="1199" y="942"/>
                    <a:pt x="1199" y="600"/>
                  </a:cubicBezTo>
                  <a:cubicBezTo>
                    <a:pt x="1199" y="286"/>
                    <a:pt x="970" y="1"/>
                    <a:pt x="5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29"/>
            <p:cNvSpPr/>
            <p:nvPr/>
          </p:nvSpPr>
          <p:spPr>
            <a:xfrm>
              <a:off x="-385150" y="3176300"/>
              <a:ext cx="2503508" cy="1334325"/>
            </a:xfrm>
            <a:custGeom>
              <a:rect b="b" l="l" r="r" t="t"/>
              <a:pathLst>
                <a:path extrusionOk="0" fill="none" h="14067" w="26393">
                  <a:moveTo>
                    <a:pt x="0" y="0"/>
                  </a:moveTo>
                  <a:lnTo>
                    <a:pt x="14066" y="14067"/>
                  </a:lnTo>
                  <a:lnTo>
                    <a:pt x="26392" y="14067"/>
                  </a:lnTo>
                </a:path>
              </a:pathLst>
            </a:custGeom>
            <a:noFill/>
            <a:ln cap="flat" cmpd="sng" w="19050">
              <a:solidFill>
                <a:schemeClr val="dk2"/>
              </a:solidFill>
              <a:prstDash val="solid"/>
              <a:miter lim="2853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6" name="Google Shape;816;p29"/>
          <p:cNvGrpSpPr/>
          <p:nvPr/>
        </p:nvGrpSpPr>
        <p:grpSpPr>
          <a:xfrm>
            <a:off x="6740375" y="4464575"/>
            <a:ext cx="1532575" cy="205676"/>
            <a:chOff x="4645500" y="3968425"/>
            <a:chExt cx="1532575" cy="205676"/>
          </a:xfrm>
        </p:grpSpPr>
        <p:sp>
          <p:nvSpPr>
            <p:cNvPr id="817" name="Google Shape;817;p29"/>
            <p:cNvSpPr/>
            <p:nvPr/>
          </p:nvSpPr>
          <p:spPr>
            <a:xfrm>
              <a:off x="4645500" y="3968425"/>
              <a:ext cx="142098" cy="205676"/>
            </a:xfrm>
            <a:custGeom>
              <a:rect b="b" l="l" r="r" t="t"/>
              <a:pathLst>
                <a:path extrusionOk="0" fill="none" h="3345" w="2311">
                  <a:moveTo>
                    <a:pt x="2310" y="1"/>
                  </a:moveTo>
                  <a:lnTo>
                    <a:pt x="0" y="3344"/>
                  </a:lnTo>
                </a:path>
              </a:pathLst>
            </a:custGeom>
            <a:noFill/>
            <a:ln cap="flat" cmpd="sng" w="19050">
              <a:solidFill>
                <a:schemeClr val="l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29"/>
            <p:cNvSpPr/>
            <p:nvPr/>
          </p:nvSpPr>
          <p:spPr>
            <a:xfrm>
              <a:off x="4804322" y="3968425"/>
              <a:ext cx="138347" cy="201925"/>
            </a:xfrm>
            <a:custGeom>
              <a:rect b="b" l="l" r="r" t="t"/>
              <a:pathLst>
                <a:path extrusionOk="0" fill="none" h="3284" w="2250">
                  <a:moveTo>
                    <a:pt x="2250" y="1"/>
                  </a:moveTo>
                  <a:lnTo>
                    <a:pt x="1" y="3284"/>
                  </a:lnTo>
                </a:path>
              </a:pathLst>
            </a:custGeom>
            <a:noFill/>
            <a:ln cap="flat" cmpd="sng" w="19050">
              <a:solidFill>
                <a:schemeClr val="l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29"/>
            <p:cNvSpPr/>
            <p:nvPr/>
          </p:nvSpPr>
          <p:spPr>
            <a:xfrm>
              <a:off x="4953860" y="3968425"/>
              <a:ext cx="142098" cy="205676"/>
            </a:xfrm>
            <a:custGeom>
              <a:rect b="b" l="l" r="r" t="t"/>
              <a:pathLst>
                <a:path extrusionOk="0" fill="none" h="3345" w="2311">
                  <a:moveTo>
                    <a:pt x="2310" y="1"/>
                  </a:moveTo>
                  <a:lnTo>
                    <a:pt x="0" y="3344"/>
                  </a:lnTo>
                </a:path>
              </a:pathLst>
            </a:custGeom>
            <a:noFill/>
            <a:ln cap="flat" cmpd="sng" w="19050">
              <a:solidFill>
                <a:schemeClr val="l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29"/>
            <p:cNvSpPr/>
            <p:nvPr/>
          </p:nvSpPr>
          <p:spPr>
            <a:xfrm>
              <a:off x="5112743" y="3968425"/>
              <a:ext cx="138347" cy="201925"/>
            </a:xfrm>
            <a:custGeom>
              <a:rect b="b" l="l" r="r" t="t"/>
              <a:pathLst>
                <a:path extrusionOk="0" fill="none" h="3284" w="2250">
                  <a:moveTo>
                    <a:pt x="2249" y="1"/>
                  </a:moveTo>
                  <a:lnTo>
                    <a:pt x="0" y="3284"/>
                  </a:lnTo>
                </a:path>
              </a:pathLst>
            </a:custGeom>
            <a:noFill/>
            <a:ln cap="flat" cmpd="sng" w="19050">
              <a:solidFill>
                <a:schemeClr val="l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29"/>
            <p:cNvSpPr/>
            <p:nvPr/>
          </p:nvSpPr>
          <p:spPr>
            <a:xfrm>
              <a:off x="5262219" y="3968425"/>
              <a:ext cx="142098" cy="205676"/>
            </a:xfrm>
            <a:custGeom>
              <a:rect b="b" l="l" r="r" t="t"/>
              <a:pathLst>
                <a:path extrusionOk="0" fill="none" h="3345" w="2311">
                  <a:moveTo>
                    <a:pt x="2311" y="1"/>
                  </a:moveTo>
                  <a:lnTo>
                    <a:pt x="1" y="3344"/>
                  </a:lnTo>
                </a:path>
              </a:pathLst>
            </a:custGeom>
            <a:noFill/>
            <a:ln cap="flat" cmpd="sng" w="19050">
              <a:solidFill>
                <a:schemeClr val="l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29"/>
            <p:cNvSpPr/>
            <p:nvPr/>
          </p:nvSpPr>
          <p:spPr>
            <a:xfrm>
              <a:off x="5413601" y="3968425"/>
              <a:ext cx="147693" cy="205676"/>
            </a:xfrm>
            <a:custGeom>
              <a:rect b="b" l="l" r="r" t="t"/>
              <a:pathLst>
                <a:path extrusionOk="0" fill="none" h="3345" w="2402">
                  <a:moveTo>
                    <a:pt x="2402" y="1"/>
                  </a:moveTo>
                  <a:lnTo>
                    <a:pt x="1" y="3344"/>
                  </a:lnTo>
                </a:path>
              </a:pathLst>
            </a:custGeom>
            <a:noFill/>
            <a:ln cap="flat" cmpd="sng" w="19050">
              <a:solidFill>
                <a:schemeClr val="l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29"/>
            <p:cNvSpPr/>
            <p:nvPr/>
          </p:nvSpPr>
          <p:spPr>
            <a:xfrm>
              <a:off x="5579925" y="3968425"/>
              <a:ext cx="134658" cy="205676"/>
            </a:xfrm>
            <a:custGeom>
              <a:rect b="b" l="l" r="r" t="t"/>
              <a:pathLst>
                <a:path extrusionOk="0" fill="none" h="3345" w="2190">
                  <a:moveTo>
                    <a:pt x="2189" y="1"/>
                  </a:moveTo>
                  <a:lnTo>
                    <a:pt x="1" y="3344"/>
                  </a:lnTo>
                </a:path>
              </a:pathLst>
            </a:custGeom>
            <a:noFill/>
            <a:ln cap="flat" cmpd="sng" w="19050">
              <a:solidFill>
                <a:schemeClr val="l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29"/>
            <p:cNvSpPr/>
            <p:nvPr/>
          </p:nvSpPr>
          <p:spPr>
            <a:xfrm>
              <a:off x="5731307" y="3968425"/>
              <a:ext cx="138408" cy="205676"/>
            </a:xfrm>
            <a:custGeom>
              <a:rect b="b" l="l" r="r" t="t"/>
              <a:pathLst>
                <a:path extrusionOk="0" fill="none" h="3345" w="2251">
                  <a:moveTo>
                    <a:pt x="2250" y="1"/>
                  </a:moveTo>
                  <a:lnTo>
                    <a:pt x="1" y="3344"/>
                  </a:lnTo>
                </a:path>
              </a:pathLst>
            </a:custGeom>
            <a:noFill/>
            <a:ln cap="flat" cmpd="sng" w="19050">
              <a:solidFill>
                <a:schemeClr val="l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29"/>
            <p:cNvSpPr/>
            <p:nvPr/>
          </p:nvSpPr>
          <p:spPr>
            <a:xfrm>
              <a:off x="5880845" y="3968425"/>
              <a:ext cx="144004" cy="205676"/>
            </a:xfrm>
            <a:custGeom>
              <a:rect b="b" l="l" r="r" t="t"/>
              <a:pathLst>
                <a:path extrusionOk="0" fill="none" h="3345" w="2342">
                  <a:moveTo>
                    <a:pt x="2341" y="1"/>
                  </a:moveTo>
                  <a:lnTo>
                    <a:pt x="1" y="3344"/>
                  </a:lnTo>
                </a:path>
              </a:pathLst>
            </a:custGeom>
            <a:noFill/>
            <a:ln cap="flat" cmpd="sng" w="19050">
              <a:solidFill>
                <a:schemeClr val="l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29"/>
            <p:cNvSpPr/>
            <p:nvPr/>
          </p:nvSpPr>
          <p:spPr>
            <a:xfrm>
              <a:off x="6034133" y="3968425"/>
              <a:ext cx="143942" cy="205676"/>
            </a:xfrm>
            <a:custGeom>
              <a:rect b="b" l="l" r="r" t="t"/>
              <a:pathLst>
                <a:path extrusionOk="0" fill="none" h="3345" w="2341">
                  <a:moveTo>
                    <a:pt x="2341" y="1"/>
                  </a:moveTo>
                  <a:lnTo>
                    <a:pt x="0" y="3344"/>
                  </a:lnTo>
                </a:path>
              </a:pathLst>
            </a:custGeom>
            <a:noFill/>
            <a:ln cap="flat" cmpd="sng" w="19050">
              <a:solidFill>
                <a:schemeClr val="l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7" name="Google Shape;827;p29"/>
          <p:cNvGrpSpPr/>
          <p:nvPr/>
        </p:nvGrpSpPr>
        <p:grpSpPr>
          <a:xfrm>
            <a:off x="6040392" y="334012"/>
            <a:ext cx="3096337" cy="96586"/>
            <a:chOff x="6040392" y="334012"/>
            <a:chExt cx="3096337" cy="96586"/>
          </a:xfrm>
        </p:grpSpPr>
        <p:sp>
          <p:nvSpPr>
            <p:cNvPr id="828" name="Google Shape;828;p29"/>
            <p:cNvSpPr/>
            <p:nvPr/>
          </p:nvSpPr>
          <p:spPr>
            <a:xfrm>
              <a:off x="6232650" y="376650"/>
              <a:ext cx="2904078" cy="11300"/>
            </a:xfrm>
            <a:custGeom>
              <a:rect b="b" l="l" r="r" t="t"/>
              <a:pathLst>
                <a:path extrusionOk="0" h="335" w="21703">
                  <a:moveTo>
                    <a:pt x="0" y="0"/>
                  </a:moveTo>
                  <a:lnTo>
                    <a:pt x="0" y="335"/>
                  </a:lnTo>
                  <a:lnTo>
                    <a:pt x="21703" y="335"/>
                  </a:lnTo>
                  <a:lnTo>
                    <a:pt x="2170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29"/>
            <p:cNvSpPr/>
            <p:nvPr/>
          </p:nvSpPr>
          <p:spPr>
            <a:xfrm>
              <a:off x="6040392" y="334012"/>
              <a:ext cx="96586" cy="96586"/>
            </a:xfrm>
            <a:custGeom>
              <a:rect b="b" l="l" r="r" t="t"/>
              <a:pathLst>
                <a:path extrusionOk="0" h="1057" w="1057">
                  <a:moveTo>
                    <a:pt x="514" y="1"/>
                  </a:moveTo>
                  <a:cubicBezTo>
                    <a:pt x="229" y="1"/>
                    <a:pt x="0" y="229"/>
                    <a:pt x="0" y="514"/>
                  </a:cubicBezTo>
                  <a:cubicBezTo>
                    <a:pt x="0" y="828"/>
                    <a:pt x="229" y="1056"/>
                    <a:pt x="514" y="1056"/>
                  </a:cubicBezTo>
                  <a:cubicBezTo>
                    <a:pt x="828" y="1056"/>
                    <a:pt x="1056" y="828"/>
                    <a:pt x="1056" y="514"/>
                  </a:cubicBezTo>
                  <a:cubicBezTo>
                    <a:pt x="1056" y="229"/>
                    <a:pt x="828" y="1"/>
                    <a:pt x="51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0" name="Google Shape;830;p29"/>
          <p:cNvGrpSpPr/>
          <p:nvPr/>
        </p:nvGrpSpPr>
        <p:grpSpPr>
          <a:xfrm>
            <a:off x="5803825" y="519225"/>
            <a:ext cx="3308375" cy="113725"/>
            <a:chOff x="5803825" y="519225"/>
            <a:chExt cx="3308375" cy="113725"/>
          </a:xfrm>
        </p:grpSpPr>
        <p:sp>
          <p:nvSpPr>
            <p:cNvPr id="831" name="Google Shape;831;p29"/>
            <p:cNvSpPr/>
            <p:nvPr/>
          </p:nvSpPr>
          <p:spPr>
            <a:xfrm flipH="1">
              <a:off x="6691250" y="519225"/>
              <a:ext cx="2420950" cy="113725"/>
            </a:xfrm>
            <a:custGeom>
              <a:rect b="b" l="l" r="r" t="t"/>
              <a:pathLst>
                <a:path extrusionOk="0" h="1485" w="12013">
                  <a:moveTo>
                    <a:pt x="1" y="1"/>
                  </a:moveTo>
                  <a:lnTo>
                    <a:pt x="1" y="1484"/>
                  </a:lnTo>
                  <a:lnTo>
                    <a:pt x="12013" y="1484"/>
                  </a:lnTo>
                  <a:lnTo>
                    <a:pt x="120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29"/>
            <p:cNvSpPr/>
            <p:nvPr/>
          </p:nvSpPr>
          <p:spPr>
            <a:xfrm flipH="1">
              <a:off x="6232647" y="519225"/>
              <a:ext cx="132725" cy="113725"/>
            </a:xfrm>
            <a:custGeom>
              <a:rect b="b" l="l" r="r" t="t"/>
              <a:pathLst>
                <a:path extrusionOk="0" h="1485" w="1057">
                  <a:moveTo>
                    <a:pt x="1" y="1"/>
                  </a:moveTo>
                  <a:lnTo>
                    <a:pt x="1" y="1484"/>
                  </a:lnTo>
                  <a:lnTo>
                    <a:pt x="1056" y="1484"/>
                  </a:lnTo>
                  <a:lnTo>
                    <a:pt x="105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29"/>
            <p:cNvSpPr/>
            <p:nvPr/>
          </p:nvSpPr>
          <p:spPr>
            <a:xfrm flipH="1">
              <a:off x="5803825" y="519225"/>
              <a:ext cx="132725" cy="113725"/>
            </a:xfrm>
            <a:custGeom>
              <a:rect b="b" l="l" r="r" t="t"/>
              <a:pathLst>
                <a:path extrusionOk="0" h="1485" w="1028">
                  <a:moveTo>
                    <a:pt x="0" y="1"/>
                  </a:moveTo>
                  <a:lnTo>
                    <a:pt x="0" y="1484"/>
                  </a:lnTo>
                  <a:lnTo>
                    <a:pt x="1027" y="1484"/>
                  </a:lnTo>
                  <a:lnTo>
                    <a:pt x="102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4" name="Google Shape;834;p29"/>
          <p:cNvGrpSpPr/>
          <p:nvPr/>
        </p:nvGrpSpPr>
        <p:grpSpPr>
          <a:xfrm>
            <a:off x="2695462" y="4281600"/>
            <a:ext cx="521776" cy="1399525"/>
            <a:chOff x="5413425" y="4281600"/>
            <a:chExt cx="521776" cy="1399525"/>
          </a:xfrm>
        </p:grpSpPr>
        <p:sp>
          <p:nvSpPr>
            <p:cNvPr id="835" name="Google Shape;835;p29"/>
            <p:cNvSpPr/>
            <p:nvPr/>
          </p:nvSpPr>
          <p:spPr>
            <a:xfrm>
              <a:off x="5413425" y="4281600"/>
              <a:ext cx="194335" cy="1066710"/>
            </a:xfrm>
            <a:custGeom>
              <a:rect b="b" l="l" r="r" t="t"/>
              <a:pathLst>
                <a:path extrusionOk="0" h="7509" w="1368">
                  <a:moveTo>
                    <a:pt x="0" y="1"/>
                  </a:moveTo>
                  <a:lnTo>
                    <a:pt x="0" y="7509"/>
                  </a:lnTo>
                  <a:lnTo>
                    <a:pt x="1368" y="7509"/>
                  </a:lnTo>
                  <a:lnTo>
                    <a:pt x="136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29"/>
            <p:cNvSpPr/>
            <p:nvPr/>
          </p:nvSpPr>
          <p:spPr>
            <a:xfrm>
              <a:off x="5740866" y="4614415"/>
              <a:ext cx="194335" cy="1066710"/>
            </a:xfrm>
            <a:custGeom>
              <a:rect b="b" l="l" r="r" t="t"/>
              <a:pathLst>
                <a:path extrusionOk="0" h="7509" w="1368">
                  <a:moveTo>
                    <a:pt x="0" y="0"/>
                  </a:moveTo>
                  <a:lnTo>
                    <a:pt x="0" y="7508"/>
                  </a:lnTo>
                  <a:lnTo>
                    <a:pt x="1368" y="7508"/>
                  </a:lnTo>
                  <a:lnTo>
                    <a:pt x="136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4">
    <p:spTree>
      <p:nvGrpSpPr>
        <p:cNvPr id="837" name="Shape 837"/>
        <p:cNvGrpSpPr/>
        <p:nvPr/>
      </p:nvGrpSpPr>
      <p:grpSpPr>
        <a:xfrm>
          <a:off x="0" y="0"/>
          <a:ext cx="0" cy="0"/>
          <a:chOff x="0" y="0"/>
          <a:chExt cx="0" cy="0"/>
        </a:xfrm>
      </p:grpSpPr>
      <p:sp>
        <p:nvSpPr>
          <p:cNvPr id="838" name="Google Shape;838;p30"/>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solidFill>
                  <a:schemeClr val="dk2"/>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839" name="Google Shape;839;p30"/>
          <p:cNvSpPr txBox="1"/>
          <p:nvPr>
            <p:ph idx="1" type="subTitle"/>
          </p:nvPr>
        </p:nvSpPr>
        <p:spPr>
          <a:xfrm>
            <a:off x="713225" y="1349300"/>
            <a:ext cx="7717500" cy="3446700"/>
          </a:xfrm>
          <a:prstGeom prst="rect">
            <a:avLst/>
          </a:prstGeom>
        </p:spPr>
        <p:txBody>
          <a:bodyPr anchorCtr="0" anchor="t" bIns="91425" lIns="91425" spcFirstLastPara="1" rIns="91425" wrap="square" tIns="91425">
            <a:noAutofit/>
          </a:bodyPr>
          <a:lstStyle>
            <a:lvl1pPr lvl="0">
              <a:spcBef>
                <a:spcPts val="0"/>
              </a:spcBef>
              <a:spcAft>
                <a:spcPts val="0"/>
              </a:spcAft>
              <a:buSzPts val="1600"/>
              <a:buChar char="●"/>
              <a:defRPr sz="1600"/>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grpSp>
        <p:nvGrpSpPr>
          <p:cNvPr id="840" name="Google Shape;840;p30"/>
          <p:cNvGrpSpPr/>
          <p:nvPr/>
        </p:nvGrpSpPr>
        <p:grpSpPr>
          <a:xfrm>
            <a:off x="284150" y="1467550"/>
            <a:ext cx="139449" cy="2312225"/>
            <a:chOff x="436550" y="342200"/>
            <a:chExt cx="139449" cy="2312225"/>
          </a:xfrm>
        </p:grpSpPr>
        <p:sp>
          <p:nvSpPr>
            <p:cNvPr id="841" name="Google Shape;841;p30"/>
            <p:cNvSpPr/>
            <p:nvPr/>
          </p:nvSpPr>
          <p:spPr>
            <a:xfrm>
              <a:off x="436550" y="342200"/>
              <a:ext cx="137565" cy="42023"/>
            </a:xfrm>
            <a:custGeom>
              <a:rect b="b" l="l" r="r" t="t"/>
              <a:pathLst>
                <a:path extrusionOk="0" h="669" w="2190">
                  <a:moveTo>
                    <a:pt x="1" y="0"/>
                  </a:moveTo>
                  <a:lnTo>
                    <a:pt x="1" y="669"/>
                  </a:lnTo>
                  <a:lnTo>
                    <a:pt x="2189" y="669"/>
                  </a:lnTo>
                  <a:lnTo>
                    <a:pt x="218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30"/>
            <p:cNvSpPr/>
            <p:nvPr/>
          </p:nvSpPr>
          <p:spPr>
            <a:xfrm>
              <a:off x="438497" y="481587"/>
              <a:ext cx="137502" cy="2033447"/>
            </a:xfrm>
            <a:custGeom>
              <a:rect b="b" l="l" r="r" t="t"/>
              <a:pathLst>
                <a:path extrusionOk="0" h="32372" w="2189">
                  <a:moveTo>
                    <a:pt x="0" y="0"/>
                  </a:moveTo>
                  <a:lnTo>
                    <a:pt x="0" y="1246"/>
                  </a:lnTo>
                  <a:lnTo>
                    <a:pt x="2189" y="1246"/>
                  </a:lnTo>
                  <a:lnTo>
                    <a:pt x="2189" y="0"/>
                  </a:lnTo>
                  <a:close/>
                  <a:moveTo>
                    <a:pt x="0" y="2857"/>
                  </a:moveTo>
                  <a:lnTo>
                    <a:pt x="0" y="4104"/>
                  </a:lnTo>
                  <a:lnTo>
                    <a:pt x="2189" y="4104"/>
                  </a:lnTo>
                  <a:lnTo>
                    <a:pt x="2189" y="2857"/>
                  </a:lnTo>
                  <a:close/>
                  <a:moveTo>
                    <a:pt x="0" y="5654"/>
                  </a:moveTo>
                  <a:lnTo>
                    <a:pt x="0" y="6900"/>
                  </a:lnTo>
                  <a:lnTo>
                    <a:pt x="2189" y="6900"/>
                  </a:lnTo>
                  <a:lnTo>
                    <a:pt x="2189" y="5654"/>
                  </a:lnTo>
                  <a:close/>
                  <a:moveTo>
                    <a:pt x="0" y="8481"/>
                  </a:moveTo>
                  <a:lnTo>
                    <a:pt x="0" y="9727"/>
                  </a:lnTo>
                  <a:lnTo>
                    <a:pt x="2189" y="9727"/>
                  </a:lnTo>
                  <a:lnTo>
                    <a:pt x="2189" y="8481"/>
                  </a:lnTo>
                  <a:close/>
                  <a:moveTo>
                    <a:pt x="0" y="11338"/>
                  </a:moveTo>
                  <a:lnTo>
                    <a:pt x="0" y="12584"/>
                  </a:lnTo>
                  <a:lnTo>
                    <a:pt x="2189" y="12584"/>
                  </a:lnTo>
                  <a:lnTo>
                    <a:pt x="2189" y="11338"/>
                  </a:lnTo>
                  <a:close/>
                  <a:moveTo>
                    <a:pt x="0" y="14134"/>
                  </a:moveTo>
                  <a:lnTo>
                    <a:pt x="0" y="15380"/>
                  </a:lnTo>
                  <a:lnTo>
                    <a:pt x="2189" y="15380"/>
                  </a:lnTo>
                  <a:lnTo>
                    <a:pt x="2189" y="14134"/>
                  </a:lnTo>
                  <a:close/>
                  <a:moveTo>
                    <a:pt x="0" y="16991"/>
                  </a:moveTo>
                  <a:lnTo>
                    <a:pt x="0" y="18237"/>
                  </a:lnTo>
                  <a:lnTo>
                    <a:pt x="2189" y="18237"/>
                  </a:lnTo>
                  <a:lnTo>
                    <a:pt x="2189" y="16991"/>
                  </a:lnTo>
                  <a:close/>
                  <a:moveTo>
                    <a:pt x="0" y="19788"/>
                  </a:moveTo>
                  <a:lnTo>
                    <a:pt x="0" y="21064"/>
                  </a:lnTo>
                  <a:lnTo>
                    <a:pt x="2189" y="21064"/>
                  </a:lnTo>
                  <a:lnTo>
                    <a:pt x="2189" y="19788"/>
                  </a:lnTo>
                  <a:close/>
                  <a:moveTo>
                    <a:pt x="0" y="22614"/>
                  </a:moveTo>
                  <a:lnTo>
                    <a:pt x="0" y="23861"/>
                  </a:lnTo>
                  <a:lnTo>
                    <a:pt x="2189" y="23861"/>
                  </a:lnTo>
                  <a:lnTo>
                    <a:pt x="2189" y="22614"/>
                  </a:lnTo>
                  <a:close/>
                  <a:moveTo>
                    <a:pt x="0" y="25472"/>
                  </a:moveTo>
                  <a:lnTo>
                    <a:pt x="0" y="26718"/>
                  </a:lnTo>
                  <a:lnTo>
                    <a:pt x="2189" y="26718"/>
                  </a:lnTo>
                  <a:lnTo>
                    <a:pt x="2189" y="25472"/>
                  </a:lnTo>
                  <a:close/>
                  <a:moveTo>
                    <a:pt x="0" y="28268"/>
                  </a:moveTo>
                  <a:lnTo>
                    <a:pt x="0" y="29514"/>
                  </a:lnTo>
                  <a:lnTo>
                    <a:pt x="2189" y="29514"/>
                  </a:lnTo>
                  <a:lnTo>
                    <a:pt x="2189" y="28268"/>
                  </a:lnTo>
                  <a:close/>
                  <a:moveTo>
                    <a:pt x="0" y="31125"/>
                  </a:moveTo>
                  <a:lnTo>
                    <a:pt x="0" y="32371"/>
                  </a:lnTo>
                  <a:lnTo>
                    <a:pt x="2189" y="32371"/>
                  </a:lnTo>
                  <a:lnTo>
                    <a:pt x="2189" y="31125"/>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30"/>
            <p:cNvSpPr/>
            <p:nvPr/>
          </p:nvSpPr>
          <p:spPr>
            <a:xfrm>
              <a:off x="436550" y="2612339"/>
              <a:ext cx="137565" cy="42086"/>
            </a:xfrm>
            <a:custGeom>
              <a:rect b="b" l="l" r="r" t="t"/>
              <a:pathLst>
                <a:path extrusionOk="0" h="670" w="2190">
                  <a:moveTo>
                    <a:pt x="1" y="1"/>
                  </a:moveTo>
                  <a:lnTo>
                    <a:pt x="1" y="669"/>
                  </a:lnTo>
                  <a:lnTo>
                    <a:pt x="2189" y="669"/>
                  </a:lnTo>
                  <a:lnTo>
                    <a:pt x="218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4" name="Google Shape;844;p30"/>
          <p:cNvGrpSpPr/>
          <p:nvPr/>
        </p:nvGrpSpPr>
        <p:grpSpPr>
          <a:xfrm flipH="1">
            <a:off x="7186575" y="4588613"/>
            <a:ext cx="1957428" cy="109720"/>
            <a:chOff x="0" y="4176650"/>
            <a:chExt cx="1957428" cy="109720"/>
          </a:xfrm>
        </p:grpSpPr>
        <p:sp>
          <p:nvSpPr>
            <p:cNvPr id="845" name="Google Shape;845;p30"/>
            <p:cNvSpPr/>
            <p:nvPr/>
          </p:nvSpPr>
          <p:spPr>
            <a:xfrm>
              <a:off x="0" y="4176650"/>
              <a:ext cx="1770354" cy="109720"/>
            </a:xfrm>
            <a:custGeom>
              <a:rect b="b" l="l" r="r" t="t"/>
              <a:pathLst>
                <a:path extrusionOk="0" h="1946" w="31399">
                  <a:moveTo>
                    <a:pt x="0" y="1"/>
                  </a:moveTo>
                  <a:lnTo>
                    <a:pt x="0" y="1946"/>
                  </a:lnTo>
                  <a:lnTo>
                    <a:pt x="1216" y="1946"/>
                  </a:lnTo>
                  <a:lnTo>
                    <a:pt x="1216" y="1"/>
                  </a:lnTo>
                  <a:close/>
                  <a:moveTo>
                    <a:pt x="2584" y="1"/>
                  </a:moveTo>
                  <a:lnTo>
                    <a:pt x="2584" y="1946"/>
                  </a:lnTo>
                  <a:lnTo>
                    <a:pt x="3678" y="1946"/>
                  </a:lnTo>
                  <a:lnTo>
                    <a:pt x="3678" y="1"/>
                  </a:lnTo>
                  <a:close/>
                  <a:moveTo>
                    <a:pt x="4499" y="1"/>
                  </a:moveTo>
                  <a:lnTo>
                    <a:pt x="4499" y="1946"/>
                  </a:lnTo>
                  <a:lnTo>
                    <a:pt x="31399" y="1946"/>
                  </a:lnTo>
                  <a:lnTo>
                    <a:pt x="2945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30"/>
            <p:cNvSpPr/>
            <p:nvPr/>
          </p:nvSpPr>
          <p:spPr>
            <a:xfrm>
              <a:off x="1860842" y="4176662"/>
              <a:ext cx="96586" cy="96586"/>
            </a:xfrm>
            <a:custGeom>
              <a:rect b="b" l="l" r="r" t="t"/>
              <a:pathLst>
                <a:path extrusionOk="0" h="1057" w="1057">
                  <a:moveTo>
                    <a:pt x="514" y="1"/>
                  </a:moveTo>
                  <a:cubicBezTo>
                    <a:pt x="229" y="1"/>
                    <a:pt x="0" y="229"/>
                    <a:pt x="0" y="514"/>
                  </a:cubicBezTo>
                  <a:cubicBezTo>
                    <a:pt x="0" y="828"/>
                    <a:pt x="229" y="1056"/>
                    <a:pt x="514" y="1056"/>
                  </a:cubicBezTo>
                  <a:cubicBezTo>
                    <a:pt x="828" y="1056"/>
                    <a:pt x="1056" y="828"/>
                    <a:pt x="1056" y="514"/>
                  </a:cubicBezTo>
                  <a:cubicBezTo>
                    <a:pt x="1056" y="229"/>
                    <a:pt x="828" y="1"/>
                    <a:pt x="5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7" name="Google Shape;847;p30"/>
          <p:cNvGrpSpPr/>
          <p:nvPr/>
        </p:nvGrpSpPr>
        <p:grpSpPr>
          <a:xfrm>
            <a:off x="6007692" y="1366975"/>
            <a:ext cx="3129036" cy="164400"/>
            <a:chOff x="6007692" y="300175"/>
            <a:chExt cx="3129036" cy="164400"/>
          </a:xfrm>
        </p:grpSpPr>
        <p:grpSp>
          <p:nvGrpSpPr>
            <p:cNvPr id="848" name="Google Shape;848;p30"/>
            <p:cNvGrpSpPr/>
            <p:nvPr/>
          </p:nvGrpSpPr>
          <p:grpSpPr>
            <a:xfrm>
              <a:off x="6040392" y="334012"/>
              <a:ext cx="3096337" cy="96586"/>
              <a:chOff x="6040392" y="334012"/>
              <a:chExt cx="3096337" cy="96586"/>
            </a:xfrm>
          </p:grpSpPr>
          <p:sp>
            <p:nvSpPr>
              <p:cNvPr id="849" name="Google Shape;849;p30"/>
              <p:cNvSpPr/>
              <p:nvPr/>
            </p:nvSpPr>
            <p:spPr>
              <a:xfrm>
                <a:off x="6232650" y="376650"/>
                <a:ext cx="2904078" cy="11300"/>
              </a:xfrm>
              <a:custGeom>
                <a:rect b="b" l="l" r="r" t="t"/>
                <a:pathLst>
                  <a:path extrusionOk="0" h="335" w="21703">
                    <a:moveTo>
                      <a:pt x="0" y="0"/>
                    </a:moveTo>
                    <a:lnTo>
                      <a:pt x="0" y="335"/>
                    </a:lnTo>
                    <a:lnTo>
                      <a:pt x="21703" y="335"/>
                    </a:lnTo>
                    <a:lnTo>
                      <a:pt x="2170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30"/>
              <p:cNvSpPr/>
              <p:nvPr/>
            </p:nvSpPr>
            <p:spPr>
              <a:xfrm>
                <a:off x="6040392" y="334012"/>
                <a:ext cx="96586" cy="96586"/>
              </a:xfrm>
              <a:custGeom>
                <a:rect b="b" l="l" r="r" t="t"/>
                <a:pathLst>
                  <a:path extrusionOk="0" h="1057" w="1057">
                    <a:moveTo>
                      <a:pt x="514" y="1"/>
                    </a:moveTo>
                    <a:cubicBezTo>
                      <a:pt x="229" y="1"/>
                      <a:pt x="0" y="229"/>
                      <a:pt x="0" y="514"/>
                    </a:cubicBezTo>
                    <a:cubicBezTo>
                      <a:pt x="0" y="828"/>
                      <a:pt x="229" y="1056"/>
                      <a:pt x="514" y="1056"/>
                    </a:cubicBezTo>
                    <a:cubicBezTo>
                      <a:pt x="828" y="1056"/>
                      <a:pt x="1056" y="828"/>
                      <a:pt x="1056" y="514"/>
                    </a:cubicBezTo>
                    <a:cubicBezTo>
                      <a:pt x="1056" y="229"/>
                      <a:pt x="828" y="1"/>
                      <a:pt x="51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51" name="Google Shape;851;p30"/>
            <p:cNvSpPr/>
            <p:nvPr/>
          </p:nvSpPr>
          <p:spPr>
            <a:xfrm>
              <a:off x="6007692" y="300175"/>
              <a:ext cx="164400" cy="1644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2" name="Google Shape;852;p30"/>
          <p:cNvGrpSpPr/>
          <p:nvPr/>
        </p:nvGrpSpPr>
        <p:grpSpPr>
          <a:xfrm>
            <a:off x="4121500" y="4616713"/>
            <a:ext cx="895950" cy="53525"/>
            <a:chOff x="4112025" y="3997975"/>
            <a:chExt cx="895950" cy="53525"/>
          </a:xfrm>
        </p:grpSpPr>
        <p:sp>
          <p:nvSpPr>
            <p:cNvPr id="853" name="Google Shape;853;p30"/>
            <p:cNvSpPr/>
            <p:nvPr/>
          </p:nvSpPr>
          <p:spPr>
            <a:xfrm>
              <a:off x="4954450" y="3997975"/>
              <a:ext cx="53525" cy="53525"/>
            </a:xfrm>
            <a:custGeom>
              <a:rect b="b" l="l" r="r" t="t"/>
              <a:pathLst>
                <a:path extrusionOk="0" h="2141" w="2141">
                  <a:moveTo>
                    <a:pt x="1085" y="1"/>
                  </a:moveTo>
                  <a:cubicBezTo>
                    <a:pt x="457" y="1"/>
                    <a:pt x="0" y="457"/>
                    <a:pt x="0" y="1085"/>
                  </a:cubicBezTo>
                  <a:cubicBezTo>
                    <a:pt x="0" y="1684"/>
                    <a:pt x="514" y="2141"/>
                    <a:pt x="1085" y="2141"/>
                  </a:cubicBezTo>
                  <a:cubicBezTo>
                    <a:pt x="1684" y="2141"/>
                    <a:pt x="2140" y="1684"/>
                    <a:pt x="2140" y="1085"/>
                  </a:cubicBezTo>
                  <a:cubicBezTo>
                    <a:pt x="2140" y="457"/>
                    <a:pt x="1684" y="1"/>
                    <a:pt x="108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30"/>
            <p:cNvSpPr/>
            <p:nvPr/>
          </p:nvSpPr>
          <p:spPr>
            <a:xfrm>
              <a:off x="4744025" y="3997975"/>
              <a:ext cx="53525" cy="53525"/>
            </a:xfrm>
            <a:custGeom>
              <a:rect b="b" l="l" r="r" t="t"/>
              <a:pathLst>
                <a:path extrusionOk="0" h="2141" w="2141">
                  <a:moveTo>
                    <a:pt x="1085" y="1"/>
                  </a:moveTo>
                  <a:cubicBezTo>
                    <a:pt x="457" y="1"/>
                    <a:pt x="0" y="457"/>
                    <a:pt x="0" y="1085"/>
                  </a:cubicBezTo>
                  <a:cubicBezTo>
                    <a:pt x="0" y="1684"/>
                    <a:pt x="457" y="2141"/>
                    <a:pt x="1085" y="2141"/>
                  </a:cubicBezTo>
                  <a:cubicBezTo>
                    <a:pt x="1684" y="2141"/>
                    <a:pt x="2140" y="1684"/>
                    <a:pt x="2140" y="1085"/>
                  </a:cubicBezTo>
                  <a:cubicBezTo>
                    <a:pt x="2140" y="457"/>
                    <a:pt x="1684" y="1"/>
                    <a:pt x="108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30"/>
            <p:cNvSpPr/>
            <p:nvPr/>
          </p:nvSpPr>
          <p:spPr>
            <a:xfrm>
              <a:off x="4533600" y="3997975"/>
              <a:ext cx="53525" cy="53525"/>
            </a:xfrm>
            <a:custGeom>
              <a:rect b="b" l="l" r="r" t="t"/>
              <a:pathLst>
                <a:path extrusionOk="0" h="2141" w="2141">
                  <a:moveTo>
                    <a:pt x="1085" y="1"/>
                  </a:moveTo>
                  <a:cubicBezTo>
                    <a:pt x="457" y="1"/>
                    <a:pt x="0" y="457"/>
                    <a:pt x="0" y="1085"/>
                  </a:cubicBezTo>
                  <a:cubicBezTo>
                    <a:pt x="0" y="1684"/>
                    <a:pt x="457" y="2141"/>
                    <a:pt x="1085" y="2141"/>
                  </a:cubicBezTo>
                  <a:cubicBezTo>
                    <a:pt x="1684" y="2141"/>
                    <a:pt x="2140" y="1684"/>
                    <a:pt x="2140" y="1085"/>
                  </a:cubicBezTo>
                  <a:cubicBezTo>
                    <a:pt x="2140" y="457"/>
                    <a:pt x="1684" y="1"/>
                    <a:pt x="108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30"/>
            <p:cNvSpPr/>
            <p:nvPr/>
          </p:nvSpPr>
          <p:spPr>
            <a:xfrm>
              <a:off x="4322450" y="3997975"/>
              <a:ext cx="53525" cy="53525"/>
            </a:xfrm>
            <a:custGeom>
              <a:rect b="b" l="l" r="r" t="t"/>
              <a:pathLst>
                <a:path extrusionOk="0" h="2141" w="2141">
                  <a:moveTo>
                    <a:pt x="1057" y="1"/>
                  </a:moveTo>
                  <a:cubicBezTo>
                    <a:pt x="457" y="1"/>
                    <a:pt x="1" y="457"/>
                    <a:pt x="1" y="1085"/>
                  </a:cubicBezTo>
                  <a:cubicBezTo>
                    <a:pt x="1" y="1684"/>
                    <a:pt x="486" y="2141"/>
                    <a:pt x="1057" y="2141"/>
                  </a:cubicBezTo>
                  <a:cubicBezTo>
                    <a:pt x="1684" y="2141"/>
                    <a:pt x="2141" y="1684"/>
                    <a:pt x="2141" y="1085"/>
                  </a:cubicBezTo>
                  <a:cubicBezTo>
                    <a:pt x="2141" y="457"/>
                    <a:pt x="1684" y="1"/>
                    <a:pt x="105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30"/>
            <p:cNvSpPr/>
            <p:nvPr/>
          </p:nvSpPr>
          <p:spPr>
            <a:xfrm>
              <a:off x="4112025" y="3997975"/>
              <a:ext cx="53525" cy="53525"/>
            </a:xfrm>
            <a:custGeom>
              <a:rect b="b" l="l" r="r" t="t"/>
              <a:pathLst>
                <a:path extrusionOk="0" h="2141" w="2141">
                  <a:moveTo>
                    <a:pt x="1057" y="1"/>
                  </a:moveTo>
                  <a:cubicBezTo>
                    <a:pt x="457" y="1"/>
                    <a:pt x="1" y="457"/>
                    <a:pt x="1" y="1085"/>
                  </a:cubicBezTo>
                  <a:cubicBezTo>
                    <a:pt x="1" y="1684"/>
                    <a:pt x="457" y="2141"/>
                    <a:pt x="1057" y="2141"/>
                  </a:cubicBezTo>
                  <a:cubicBezTo>
                    <a:pt x="1656" y="2141"/>
                    <a:pt x="2141" y="1684"/>
                    <a:pt x="2141" y="1085"/>
                  </a:cubicBezTo>
                  <a:cubicBezTo>
                    <a:pt x="2141" y="457"/>
                    <a:pt x="1656" y="1"/>
                    <a:pt x="105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35" name="Shape 135"/>
        <p:cNvGrpSpPr/>
        <p:nvPr/>
      </p:nvGrpSpPr>
      <p:grpSpPr>
        <a:xfrm>
          <a:off x="0" y="0"/>
          <a:ext cx="0" cy="0"/>
          <a:chOff x="0" y="0"/>
          <a:chExt cx="0" cy="0"/>
        </a:xfrm>
      </p:grpSpPr>
      <p:sp>
        <p:nvSpPr>
          <p:cNvPr id="136" name="Google Shape;136;p4"/>
          <p:cNvSpPr txBox="1"/>
          <p:nvPr>
            <p:ph idx="1" type="body"/>
          </p:nvPr>
        </p:nvSpPr>
        <p:spPr>
          <a:xfrm>
            <a:off x="713225" y="1228675"/>
            <a:ext cx="7717500" cy="33387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Clr>
                <a:srgbClr val="EC45A7"/>
              </a:buClr>
              <a:buSzPts val="1200"/>
              <a:buAutoNum type="arabicPeriod"/>
              <a:defRPr sz="1000"/>
            </a:lvl1pPr>
            <a:lvl2pPr indent="-304800" lvl="1" marL="914400">
              <a:spcBef>
                <a:spcPts val="0"/>
              </a:spcBef>
              <a:spcAft>
                <a:spcPts val="0"/>
              </a:spcAft>
              <a:buClr>
                <a:srgbClr val="434343"/>
              </a:buClr>
              <a:buSzPts val="1200"/>
              <a:buFont typeface="Roboto Condensed Light"/>
              <a:buAutoNum type="alphaLcPeriod"/>
              <a:defRPr/>
            </a:lvl2pPr>
            <a:lvl3pPr indent="-304800" lvl="2" marL="1371600">
              <a:spcBef>
                <a:spcPts val="0"/>
              </a:spcBef>
              <a:spcAft>
                <a:spcPts val="0"/>
              </a:spcAft>
              <a:buClr>
                <a:srgbClr val="434343"/>
              </a:buClr>
              <a:buSzPts val="1200"/>
              <a:buFont typeface="Roboto Condensed Light"/>
              <a:buAutoNum type="romanLcPeriod"/>
              <a:defRPr/>
            </a:lvl3pPr>
            <a:lvl4pPr indent="-304800" lvl="3" marL="1828800">
              <a:spcBef>
                <a:spcPts val="0"/>
              </a:spcBef>
              <a:spcAft>
                <a:spcPts val="0"/>
              </a:spcAft>
              <a:buClr>
                <a:srgbClr val="434343"/>
              </a:buClr>
              <a:buSzPts val="1200"/>
              <a:buFont typeface="Roboto Condensed Light"/>
              <a:buAutoNum type="arabicPeriod"/>
              <a:defRPr/>
            </a:lvl4pPr>
            <a:lvl5pPr indent="-304800" lvl="4" marL="2286000">
              <a:spcBef>
                <a:spcPts val="0"/>
              </a:spcBef>
              <a:spcAft>
                <a:spcPts val="0"/>
              </a:spcAft>
              <a:buClr>
                <a:srgbClr val="434343"/>
              </a:buClr>
              <a:buSzPts val="1200"/>
              <a:buFont typeface="Roboto Condensed Light"/>
              <a:buAutoNum type="alphaLcPeriod"/>
              <a:defRPr/>
            </a:lvl5pPr>
            <a:lvl6pPr indent="-304800" lvl="5" marL="2743200">
              <a:spcBef>
                <a:spcPts val="0"/>
              </a:spcBef>
              <a:spcAft>
                <a:spcPts val="0"/>
              </a:spcAft>
              <a:buClr>
                <a:srgbClr val="434343"/>
              </a:buClr>
              <a:buSzPts val="1200"/>
              <a:buFont typeface="Roboto Condensed Light"/>
              <a:buAutoNum type="romanLcPeriod"/>
              <a:defRPr/>
            </a:lvl6pPr>
            <a:lvl7pPr indent="-304800" lvl="6" marL="3200400">
              <a:spcBef>
                <a:spcPts val="0"/>
              </a:spcBef>
              <a:spcAft>
                <a:spcPts val="0"/>
              </a:spcAft>
              <a:buClr>
                <a:srgbClr val="434343"/>
              </a:buClr>
              <a:buSzPts val="1200"/>
              <a:buFont typeface="Roboto Condensed Light"/>
              <a:buAutoNum type="arabicPeriod"/>
              <a:defRPr/>
            </a:lvl7pPr>
            <a:lvl8pPr indent="-304800" lvl="7" marL="3657600">
              <a:spcBef>
                <a:spcPts val="0"/>
              </a:spcBef>
              <a:spcAft>
                <a:spcPts val="0"/>
              </a:spcAft>
              <a:buClr>
                <a:srgbClr val="434343"/>
              </a:buClr>
              <a:buSzPts val="1200"/>
              <a:buFont typeface="Roboto Condensed Light"/>
              <a:buAutoNum type="alphaLcPeriod"/>
              <a:defRPr/>
            </a:lvl8pPr>
            <a:lvl9pPr indent="-304800" lvl="8" marL="4114800">
              <a:spcBef>
                <a:spcPts val="0"/>
              </a:spcBef>
              <a:spcAft>
                <a:spcPts val="0"/>
              </a:spcAft>
              <a:buClr>
                <a:srgbClr val="434343"/>
              </a:buClr>
              <a:buSzPts val="1200"/>
              <a:buFont typeface="Roboto Condensed Light"/>
              <a:buAutoNum type="romanLcPeriod"/>
              <a:defRPr/>
            </a:lvl9pPr>
          </a:lstStyle>
          <a:p/>
        </p:txBody>
      </p:sp>
      <p:sp>
        <p:nvSpPr>
          <p:cNvPr id="137" name="Google Shape;137;p4"/>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solidFill>
                  <a:schemeClr val="dk2"/>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138" name="Google Shape;138;p4"/>
          <p:cNvGrpSpPr/>
          <p:nvPr/>
        </p:nvGrpSpPr>
        <p:grpSpPr>
          <a:xfrm>
            <a:off x="-828549" y="2752866"/>
            <a:ext cx="1770381" cy="1768519"/>
            <a:chOff x="166675" y="1780700"/>
            <a:chExt cx="712800" cy="712050"/>
          </a:xfrm>
        </p:grpSpPr>
        <p:sp>
          <p:nvSpPr>
            <p:cNvPr id="139" name="Google Shape;139;p4"/>
            <p:cNvSpPr/>
            <p:nvPr/>
          </p:nvSpPr>
          <p:spPr>
            <a:xfrm>
              <a:off x="327775" y="1940300"/>
              <a:ext cx="391375" cy="392125"/>
            </a:xfrm>
            <a:custGeom>
              <a:rect b="b" l="l" r="r" t="t"/>
              <a:pathLst>
                <a:path extrusionOk="0" fill="none" h="15685" w="15655">
                  <a:moveTo>
                    <a:pt x="9150" y="760"/>
                  </a:moveTo>
                  <a:cubicBezTo>
                    <a:pt x="13071" y="1489"/>
                    <a:pt x="15654" y="5258"/>
                    <a:pt x="14925" y="9180"/>
                  </a:cubicBezTo>
                  <a:cubicBezTo>
                    <a:pt x="14195" y="13101"/>
                    <a:pt x="10426" y="15684"/>
                    <a:pt x="6505" y="14955"/>
                  </a:cubicBezTo>
                  <a:cubicBezTo>
                    <a:pt x="2584" y="14195"/>
                    <a:pt x="1" y="10426"/>
                    <a:pt x="730" y="6505"/>
                  </a:cubicBezTo>
                  <a:cubicBezTo>
                    <a:pt x="1460" y="2584"/>
                    <a:pt x="5229" y="0"/>
                    <a:pt x="9150" y="760"/>
                  </a:cubicBezTo>
                  <a:close/>
                </a:path>
              </a:pathLst>
            </a:custGeom>
            <a:noFill/>
            <a:ln cap="flat" cmpd="sng" w="9525">
              <a:solidFill>
                <a:schemeClr val="l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4"/>
            <p:cNvSpPr/>
            <p:nvPr/>
          </p:nvSpPr>
          <p:spPr>
            <a:xfrm>
              <a:off x="281425" y="1895450"/>
              <a:ext cx="483325" cy="482550"/>
            </a:xfrm>
            <a:custGeom>
              <a:rect b="b" l="l" r="r" t="t"/>
              <a:pathLst>
                <a:path extrusionOk="0" fill="none" h="19302" w="19333">
                  <a:moveTo>
                    <a:pt x="17904" y="7052"/>
                  </a:moveTo>
                  <a:cubicBezTo>
                    <a:pt x="19332" y="11581"/>
                    <a:pt x="16809" y="16414"/>
                    <a:pt x="12280" y="17873"/>
                  </a:cubicBezTo>
                  <a:cubicBezTo>
                    <a:pt x="7751" y="19302"/>
                    <a:pt x="2888" y="16809"/>
                    <a:pt x="1460" y="12250"/>
                  </a:cubicBezTo>
                  <a:cubicBezTo>
                    <a:pt x="1" y="7721"/>
                    <a:pt x="2523" y="2858"/>
                    <a:pt x="7052" y="1429"/>
                  </a:cubicBezTo>
                  <a:cubicBezTo>
                    <a:pt x="11612" y="1"/>
                    <a:pt x="16445" y="2493"/>
                    <a:pt x="17904" y="7052"/>
                  </a:cubicBezTo>
                  <a:close/>
                </a:path>
              </a:pathLst>
            </a:custGeom>
            <a:noFill/>
            <a:ln cap="flat" cmpd="sng" w="9525">
              <a:solidFill>
                <a:schemeClr val="l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4"/>
            <p:cNvSpPr/>
            <p:nvPr/>
          </p:nvSpPr>
          <p:spPr>
            <a:xfrm>
              <a:off x="272300" y="1885575"/>
              <a:ext cx="501550" cy="501550"/>
            </a:xfrm>
            <a:custGeom>
              <a:rect b="b" l="l" r="r" t="t"/>
              <a:pathLst>
                <a:path extrusionOk="0" fill="none" h="20062" w="20062">
                  <a:moveTo>
                    <a:pt x="20062" y="10031"/>
                  </a:moveTo>
                  <a:cubicBezTo>
                    <a:pt x="20062" y="15593"/>
                    <a:pt x="15563" y="20062"/>
                    <a:pt x="10031" y="20062"/>
                  </a:cubicBezTo>
                  <a:cubicBezTo>
                    <a:pt x="4499" y="20062"/>
                    <a:pt x="1" y="15593"/>
                    <a:pt x="1" y="10031"/>
                  </a:cubicBezTo>
                  <a:cubicBezTo>
                    <a:pt x="1" y="4499"/>
                    <a:pt x="4499" y="1"/>
                    <a:pt x="10031" y="1"/>
                  </a:cubicBezTo>
                  <a:cubicBezTo>
                    <a:pt x="15563" y="1"/>
                    <a:pt x="20062" y="4499"/>
                    <a:pt x="20062" y="10031"/>
                  </a:cubicBezTo>
                  <a:close/>
                </a:path>
              </a:pathLst>
            </a:custGeom>
            <a:noFill/>
            <a:ln cap="flat" cmpd="sng" w="9525">
              <a:solidFill>
                <a:schemeClr val="l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4"/>
            <p:cNvSpPr/>
            <p:nvPr/>
          </p:nvSpPr>
          <p:spPr>
            <a:xfrm>
              <a:off x="213800" y="1826300"/>
              <a:ext cx="620100" cy="620100"/>
            </a:xfrm>
            <a:custGeom>
              <a:rect b="b" l="l" r="r" t="t"/>
              <a:pathLst>
                <a:path extrusionOk="0" fill="none" h="24804" w="24804">
                  <a:moveTo>
                    <a:pt x="14499" y="1156"/>
                  </a:moveTo>
                  <a:cubicBezTo>
                    <a:pt x="20700" y="2311"/>
                    <a:pt x="24803" y="8299"/>
                    <a:pt x="23648" y="14499"/>
                  </a:cubicBezTo>
                  <a:cubicBezTo>
                    <a:pt x="22463" y="20700"/>
                    <a:pt x="16505" y="24803"/>
                    <a:pt x="10304" y="23648"/>
                  </a:cubicBezTo>
                  <a:cubicBezTo>
                    <a:pt x="4073" y="22493"/>
                    <a:pt x="0" y="16506"/>
                    <a:pt x="1155" y="10305"/>
                  </a:cubicBezTo>
                  <a:cubicBezTo>
                    <a:pt x="2310" y="4104"/>
                    <a:pt x="8268" y="1"/>
                    <a:pt x="14499" y="1156"/>
                  </a:cubicBezTo>
                  <a:close/>
                </a:path>
              </a:pathLst>
            </a:custGeom>
            <a:noFill/>
            <a:ln cap="flat" cmpd="sng" w="9525">
              <a:solidFill>
                <a:schemeClr val="l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4"/>
            <p:cNvSpPr/>
            <p:nvPr/>
          </p:nvSpPr>
          <p:spPr>
            <a:xfrm>
              <a:off x="202400" y="1815675"/>
              <a:ext cx="641375" cy="642125"/>
            </a:xfrm>
            <a:custGeom>
              <a:rect b="b" l="l" r="r" t="t"/>
              <a:pathLst>
                <a:path extrusionOk="0" fill="none" h="25685" w="25655">
                  <a:moveTo>
                    <a:pt x="25654" y="12827"/>
                  </a:moveTo>
                  <a:cubicBezTo>
                    <a:pt x="25654" y="19940"/>
                    <a:pt x="19910" y="25684"/>
                    <a:pt x="12827" y="25684"/>
                  </a:cubicBezTo>
                  <a:cubicBezTo>
                    <a:pt x="5745" y="25684"/>
                    <a:pt x="0" y="19940"/>
                    <a:pt x="0" y="12827"/>
                  </a:cubicBezTo>
                  <a:cubicBezTo>
                    <a:pt x="0" y="5745"/>
                    <a:pt x="5745" y="0"/>
                    <a:pt x="12827" y="0"/>
                  </a:cubicBezTo>
                  <a:cubicBezTo>
                    <a:pt x="19910" y="0"/>
                    <a:pt x="25654" y="5745"/>
                    <a:pt x="25654" y="12827"/>
                  </a:cubicBezTo>
                  <a:close/>
                </a:path>
              </a:pathLst>
            </a:custGeom>
            <a:noFill/>
            <a:ln cap="flat" cmpd="sng" w="9525">
              <a:solidFill>
                <a:schemeClr val="l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4"/>
            <p:cNvSpPr/>
            <p:nvPr/>
          </p:nvSpPr>
          <p:spPr>
            <a:xfrm>
              <a:off x="166675" y="1780700"/>
              <a:ext cx="712800" cy="712050"/>
            </a:xfrm>
            <a:custGeom>
              <a:rect b="b" l="l" r="r" t="t"/>
              <a:pathLst>
                <a:path extrusionOk="0" fill="none" h="28482" w="28512">
                  <a:moveTo>
                    <a:pt x="28512" y="14226"/>
                  </a:moveTo>
                  <a:cubicBezTo>
                    <a:pt x="28512" y="22099"/>
                    <a:pt x="22129" y="28482"/>
                    <a:pt x="14256" y="28482"/>
                  </a:cubicBezTo>
                  <a:cubicBezTo>
                    <a:pt x="6384" y="28482"/>
                    <a:pt x="1" y="22099"/>
                    <a:pt x="1" y="14226"/>
                  </a:cubicBezTo>
                  <a:cubicBezTo>
                    <a:pt x="1" y="6384"/>
                    <a:pt x="6384" y="1"/>
                    <a:pt x="14256" y="1"/>
                  </a:cubicBezTo>
                  <a:cubicBezTo>
                    <a:pt x="22129" y="1"/>
                    <a:pt x="28512" y="6384"/>
                    <a:pt x="28512" y="14226"/>
                  </a:cubicBezTo>
                  <a:close/>
                </a:path>
              </a:pathLst>
            </a:custGeom>
            <a:noFill/>
            <a:ln cap="flat" cmpd="sng" w="9525">
              <a:solidFill>
                <a:schemeClr val="l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5" name="Google Shape;145;p4"/>
          <p:cNvGrpSpPr/>
          <p:nvPr/>
        </p:nvGrpSpPr>
        <p:grpSpPr>
          <a:xfrm>
            <a:off x="6074342" y="4730262"/>
            <a:ext cx="3096337" cy="96586"/>
            <a:chOff x="6040392" y="334012"/>
            <a:chExt cx="3096337" cy="96586"/>
          </a:xfrm>
        </p:grpSpPr>
        <p:sp>
          <p:nvSpPr>
            <p:cNvPr id="146" name="Google Shape;146;p4"/>
            <p:cNvSpPr/>
            <p:nvPr/>
          </p:nvSpPr>
          <p:spPr>
            <a:xfrm>
              <a:off x="6232650" y="376650"/>
              <a:ext cx="2904078" cy="11300"/>
            </a:xfrm>
            <a:custGeom>
              <a:rect b="b" l="l" r="r" t="t"/>
              <a:pathLst>
                <a:path extrusionOk="0" h="335" w="21703">
                  <a:moveTo>
                    <a:pt x="0" y="0"/>
                  </a:moveTo>
                  <a:lnTo>
                    <a:pt x="0" y="335"/>
                  </a:lnTo>
                  <a:lnTo>
                    <a:pt x="21703" y="335"/>
                  </a:lnTo>
                  <a:lnTo>
                    <a:pt x="2170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4"/>
            <p:cNvSpPr/>
            <p:nvPr/>
          </p:nvSpPr>
          <p:spPr>
            <a:xfrm>
              <a:off x="6040392" y="334012"/>
              <a:ext cx="96586" cy="96586"/>
            </a:xfrm>
            <a:custGeom>
              <a:rect b="b" l="l" r="r" t="t"/>
              <a:pathLst>
                <a:path extrusionOk="0" h="1057" w="1057">
                  <a:moveTo>
                    <a:pt x="514" y="1"/>
                  </a:moveTo>
                  <a:cubicBezTo>
                    <a:pt x="229" y="1"/>
                    <a:pt x="0" y="229"/>
                    <a:pt x="0" y="514"/>
                  </a:cubicBezTo>
                  <a:cubicBezTo>
                    <a:pt x="0" y="828"/>
                    <a:pt x="229" y="1056"/>
                    <a:pt x="514" y="1056"/>
                  </a:cubicBezTo>
                  <a:cubicBezTo>
                    <a:pt x="828" y="1056"/>
                    <a:pt x="1056" y="828"/>
                    <a:pt x="1056" y="514"/>
                  </a:cubicBezTo>
                  <a:cubicBezTo>
                    <a:pt x="1056" y="229"/>
                    <a:pt x="828" y="1"/>
                    <a:pt x="51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9">
    <p:spTree>
      <p:nvGrpSpPr>
        <p:cNvPr id="858" name="Shape 858"/>
        <p:cNvGrpSpPr/>
        <p:nvPr/>
      </p:nvGrpSpPr>
      <p:grpSpPr>
        <a:xfrm>
          <a:off x="0" y="0"/>
          <a:ext cx="0" cy="0"/>
          <a:chOff x="0" y="0"/>
          <a:chExt cx="0" cy="0"/>
        </a:xfrm>
      </p:grpSpPr>
      <p:grpSp>
        <p:nvGrpSpPr>
          <p:cNvPr id="859" name="Google Shape;859;p31"/>
          <p:cNvGrpSpPr/>
          <p:nvPr/>
        </p:nvGrpSpPr>
        <p:grpSpPr>
          <a:xfrm rot="4677510">
            <a:off x="5704339" y="3826221"/>
            <a:ext cx="2105190" cy="2105190"/>
            <a:chOff x="8125275" y="2967225"/>
            <a:chExt cx="1366476" cy="1366476"/>
          </a:xfrm>
        </p:grpSpPr>
        <p:sp>
          <p:nvSpPr>
            <p:cNvPr id="860" name="Google Shape;860;p31"/>
            <p:cNvSpPr/>
            <p:nvPr/>
          </p:nvSpPr>
          <p:spPr>
            <a:xfrm>
              <a:off x="8180983" y="3100078"/>
              <a:ext cx="1255063" cy="1100827"/>
            </a:xfrm>
            <a:custGeom>
              <a:rect b="b" l="l" r="r" t="t"/>
              <a:pathLst>
                <a:path extrusionOk="0" h="20848" w="23769">
                  <a:moveTo>
                    <a:pt x="11868" y="195"/>
                  </a:moveTo>
                  <a:cubicBezTo>
                    <a:pt x="15750" y="195"/>
                    <a:pt x="19471" y="2408"/>
                    <a:pt x="21200" y="6158"/>
                  </a:cubicBezTo>
                  <a:cubicBezTo>
                    <a:pt x="23540" y="11294"/>
                    <a:pt x="21286" y="17400"/>
                    <a:pt x="16150" y="19739"/>
                  </a:cubicBezTo>
                  <a:cubicBezTo>
                    <a:pt x="14764" y="20379"/>
                    <a:pt x="13309" y="20681"/>
                    <a:pt x="11877" y="20681"/>
                  </a:cubicBezTo>
                  <a:cubicBezTo>
                    <a:pt x="8004" y="20681"/>
                    <a:pt x="4298" y="18467"/>
                    <a:pt x="2569" y="14718"/>
                  </a:cubicBezTo>
                  <a:cubicBezTo>
                    <a:pt x="229" y="9582"/>
                    <a:pt x="2454" y="3476"/>
                    <a:pt x="7590" y="1136"/>
                  </a:cubicBezTo>
                  <a:cubicBezTo>
                    <a:pt x="8976" y="497"/>
                    <a:pt x="10433" y="195"/>
                    <a:pt x="11868" y="195"/>
                  </a:cubicBezTo>
                  <a:close/>
                  <a:moveTo>
                    <a:pt x="11846" y="0"/>
                  </a:moveTo>
                  <a:cubicBezTo>
                    <a:pt x="10387" y="0"/>
                    <a:pt x="8908" y="310"/>
                    <a:pt x="7505" y="965"/>
                  </a:cubicBezTo>
                  <a:cubicBezTo>
                    <a:pt x="2283" y="3390"/>
                    <a:pt x="1" y="9582"/>
                    <a:pt x="2397" y="14803"/>
                  </a:cubicBezTo>
                  <a:cubicBezTo>
                    <a:pt x="4167" y="18592"/>
                    <a:pt x="7942" y="20847"/>
                    <a:pt x="11882" y="20847"/>
                  </a:cubicBezTo>
                  <a:cubicBezTo>
                    <a:pt x="13342" y="20847"/>
                    <a:pt x="14824" y="20538"/>
                    <a:pt x="16236" y="19882"/>
                  </a:cubicBezTo>
                  <a:cubicBezTo>
                    <a:pt x="21428" y="17457"/>
                    <a:pt x="23768" y="11265"/>
                    <a:pt x="21343" y="6044"/>
                  </a:cubicBezTo>
                  <a:cubicBezTo>
                    <a:pt x="19573" y="2255"/>
                    <a:pt x="15783" y="0"/>
                    <a:pt x="1184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31"/>
            <p:cNvSpPr/>
            <p:nvPr/>
          </p:nvSpPr>
          <p:spPr>
            <a:xfrm>
              <a:off x="8293982" y="3863616"/>
              <a:ext cx="750324" cy="352879"/>
            </a:xfrm>
            <a:custGeom>
              <a:rect b="b" l="l" r="r" t="t"/>
              <a:pathLst>
                <a:path extrusionOk="0" h="6683" w="14210">
                  <a:moveTo>
                    <a:pt x="971" y="1"/>
                  </a:moveTo>
                  <a:lnTo>
                    <a:pt x="1" y="429"/>
                  </a:lnTo>
                  <a:cubicBezTo>
                    <a:pt x="1830" y="4358"/>
                    <a:pt x="5690" y="6682"/>
                    <a:pt x="9725" y="6682"/>
                  </a:cubicBezTo>
                  <a:cubicBezTo>
                    <a:pt x="11228" y="6682"/>
                    <a:pt x="12754" y="6360"/>
                    <a:pt x="14210" y="5679"/>
                  </a:cubicBezTo>
                  <a:lnTo>
                    <a:pt x="13782" y="4709"/>
                  </a:lnTo>
                  <a:cubicBezTo>
                    <a:pt x="12470" y="5322"/>
                    <a:pt x="11092" y="5612"/>
                    <a:pt x="9734" y="5612"/>
                  </a:cubicBezTo>
                  <a:cubicBezTo>
                    <a:pt x="6098" y="5612"/>
                    <a:pt x="2612" y="3532"/>
                    <a:pt x="97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31"/>
            <p:cNvSpPr/>
            <p:nvPr/>
          </p:nvSpPr>
          <p:spPr>
            <a:xfrm>
              <a:off x="8125275" y="2967225"/>
              <a:ext cx="1366476" cy="1366476"/>
            </a:xfrm>
            <a:custGeom>
              <a:rect b="b" l="l" r="r" t="t"/>
              <a:pathLst>
                <a:path extrusionOk="0" h="25879" w="25879">
                  <a:moveTo>
                    <a:pt x="12725" y="0"/>
                  </a:moveTo>
                  <a:lnTo>
                    <a:pt x="12725" y="542"/>
                  </a:lnTo>
                  <a:lnTo>
                    <a:pt x="12897" y="542"/>
                  </a:lnTo>
                  <a:lnTo>
                    <a:pt x="12897" y="0"/>
                  </a:lnTo>
                  <a:close/>
                  <a:moveTo>
                    <a:pt x="13610" y="0"/>
                  </a:moveTo>
                  <a:lnTo>
                    <a:pt x="13581" y="542"/>
                  </a:lnTo>
                  <a:lnTo>
                    <a:pt x="13753" y="542"/>
                  </a:lnTo>
                  <a:lnTo>
                    <a:pt x="13781" y="0"/>
                  </a:lnTo>
                  <a:close/>
                  <a:moveTo>
                    <a:pt x="11841" y="57"/>
                  </a:moveTo>
                  <a:lnTo>
                    <a:pt x="11869" y="571"/>
                  </a:lnTo>
                  <a:lnTo>
                    <a:pt x="12041" y="571"/>
                  </a:lnTo>
                  <a:lnTo>
                    <a:pt x="12012" y="57"/>
                  </a:lnTo>
                  <a:close/>
                  <a:moveTo>
                    <a:pt x="11128" y="114"/>
                  </a:moveTo>
                  <a:cubicBezTo>
                    <a:pt x="11042" y="114"/>
                    <a:pt x="11013" y="143"/>
                    <a:pt x="10928" y="143"/>
                  </a:cubicBezTo>
                  <a:lnTo>
                    <a:pt x="11013" y="685"/>
                  </a:lnTo>
                  <a:cubicBezTo>
                    <a:pt x="11071" y="657"/>
                    <a:pt x="11128" y="657"/>
                    <a:pt x="11185" y="657"/>
                  </a:cubicBezTo>
                  <a:lnTo>
                    <a:pt x="11128" y="114"/>
                  </a:lnTo>
                  <a:close/>
                  <a:moveTo>
                    <a:pt x="14494" y="114"/>
                  </a:moveTo>
                  <a:lnTo>
                    <a:pt x="14437" y="657"/>
                  </a:lnTo>
                  <a:cubicBezTo>
                    <a:pt x="14494" y="685"/>
                    <a:pt x="14523" y="685"/>
                    <a:pt x="14609" y="685"/>
                  </a:cubicBezTo>
                  <a:lnTo>
                    <a:pt x="14694" y="143"/>
                  </a:lnTo>
                  <a:cubicBezTo>
                    <a:pt x="14609" y="114"/>
                    <a:pt x="14580" y="114"/>
                    <a:pt x="14494" y="114"/>
                  </a:cubicBezTo>
                  <a:close/>
                  <a:moveTo>
                    <a:pt x="15407" y="257"/>
                  </a:moveTo>
                  <a:lnTo>
                    <a:pt x="15293" y="771"/>
                  </a:lnTo>
                  <a:cubicBezTo>
                    <a:pt x="15350" y="771"/>
                    <a:pt x="15407" y="799"/>
                    <a:pt x="15464" y="799"/>
                  </a:cubicBezTo>
                  <a:lnTo>
                    <a:pt x="15579" y="286"/>
                  </a:lnTo>
                  <a:cubicBezTo>
                    <a:pt x="15493" y="286"/>
                    <a:pt x="15464" y="257"/>
                    <a:pt x="15407" y="257"/>
                  </a:cubicBezTo>
                  <a:close/>
                  <a:moveTo>
                    <a:pt x="10215" y="286"/>
                  </a:moveTo>
                  <a:cubicBezTo>
                    <a:pt x="10158" y="286"/>
                    <a:pt x="10129" y="343"/>
                    <a:pt x="10043" y="343"/>
                  </a:cubicBezTo>
                  <a:lnTo>
                    <a:pt x="10158" y="828"/>
                  </a:lnTo>
                  <a:cubicBezTo>
                    <a:pt x="10215" y="828"/>
                    <a:pt x="10243" y="799"/>
                    <a:pt x="10329" y="799"/>
                  </a:cubicBezTo>
                  <a:lnTo>
                    <a:pt x="10215" y="286"/>
                  </a:lnTo>
                  <a:close/>
                  <a:moveTo>
                    <a:pt x="16263" y="428"/>
                  </a:moveTo>
                  <a:lnTo>
                    <a:pt x="16121" y="942"/>
                  </a:lnTo>
                  <a:cubicBezTo>
                    <a:pt x="16178" y="942"/>
                    <a:pt x="16206" y="970"/>
                    <a:pt x="16292" y="970"/>
                  </a:cubicBezTo>
                  <a:lnTo>
                    <a:pt x="16435" y="485"/>
                  </a:lnTo>
                  <a:cubicBezTo>
                    <a:pt x="16349" y="485"/>
                    <a:pt x="16320" y="428"/>
                    <a:pt x="16263" y="428"/>
                  </a:cubicBezTo>
                  <a:close/>
                  <a:moveTo>
                    <a:pt x="9359" y="514"/>
                  </a:moveTo>
                  <a:cubicBezTo>
                    <a:pt x="9302" y="514"/>
                    <a:pt x="9273" y="542"/>
                    <a:pt x="9187" y="542"/>
                  </a:cubicBezTo>
                  <a:lnTo>
                    <a:pt x="9330" y="1056"/>
                  </a:lnTo>
                  <a:cubicBezTo>
                    <a:pt x="9416" y="1056"/>
                    <a:pt x="9444" y="999"/>
                    <a:pt x="9501" y="999"/>
                  </a:cubicBezTo>
                  <a:lnTo>
                    <a:pt x="9359" y="514"/>
                  </a:lnTo>
                  <a:close/>
                  <a:moveTo>
                    <a:pt x="17119" y="714"/>
                  </a:moveTo>
                  <a:lnTo>
                    <a:pt x="16920" y="1227"/>
                  </a:lnTo>
                  <a:cubicBezTo>
                    <a:pt x="17005" y="1256"/>
                    <a:pt x="17034" y="1256"/>
                    <a:pt x="17119" y="1284"/>
                  </a:cubicBezTo>
                  <a:lnTo>
                    <a:pt x="17291" y="799"/>
                  </a:lnTo>
                  <a:cubicBezTo>
                    <a:pt x="17205" y="771"/>
                    <a:pt x="17176" y="771"/>
                    <a:pt x="17119" y="714"/>
                  </a:cubicBezTo>
                  <a:close/>
                  <a:moveTo>
                    <a:pt x="8503" y="771"/>
                  </a:moveTo>
                  <a:cubicBezTo>
                    <a:pt x="8446" y="799"/>
                    <a:pt x="8417" y="799"/>
                    <a:pt x="8331" y="828"/>
                  </a:cubicBezTo>
                  <a:lnTo>
                    <a:pt x="8503" y="1341"/>
                  </a:lnTo>
                  <a:cubicBezTo>
                    <a:pt x="8588" y="1284"/>
                    <a:pt x="8617" y="1284"/>
                    <a:pt x="8702" y="1256"/>
                  </a:cubicBezTo>
                  <a:lnTo>
                    <a:pt x="8503" y="771"/>
                  </a:lnTo>
                  <a:close/>
                  <a:moveTo>
                    <a:pt x="17975" y="1056"/>
                  </a:moveTo>
                  <a:lnTo>
                    <a:pt x="17776" y="1541"/>
                  </a:lnTo>
                  <a:cubicBezTo>
                    <a:pt x="17833" y="1570"/>
                    <a:pt x="17890" y="1570"/>
                    <a:pt x="17918" y="1627"/>
                  </a:cubicBezTo>
                  <a:lnTo>
                    <a:pt x="18147" y="1113"/>
                  </a:lnTo>
                  <a:cubicBezTo>
                    <a:pt x="18061" y="1085"/>
                    <a:pt x="18032" y="1085"/>
                    <a:pt x="17975" y="1056"/>
                  </a:cubicBezTo>
                  <a:close/>
                  <a:moveTo>
                    <a:pt x="7704" y="1113"/>
                  </a:moveTo>
                  <a:cubicBezTo>
                    <a:pt x="7618" y="1142"/>
                    <a:pt x="7590" y="1142"/>
                    <a:pt x="7504" y="1199"/>
                  </a:cubicBezTo>
                  <a:lnTo>
                    <a:pt x="7761" y="1655"/>
                  </a:lnTo>
                  <a:cubicBezTo>
                    <a:pt x="7789" y="1627"/>
                    <a:pt x="7875" y="1627"/>
                    <a:pt x="7903" y="1570"/>
                  </a:cubicBezTo>
                  <a:lnTo>
                    <a:pt x="7704" y="1113"/>
                  </a:lnTo>
                  <a:close/>
                  <a:moveTo>
                    <a:pt x="7076" y="1398"/>
                  </a:moveTo>
                  <a:cubicBezTo>
                    <a:pt x="7019" y="1427"/>
                    <a:pt x="6990" y="1484"/>
                    <a:pt x="6933" y="1484"/>
                  </a:cubicBezTo>
                  <a:lnTo>
                    <a:pt x="7190" y="1940"/>
                  </a:lnTo>
                  <a:cubicBezTo>
                    <a:pt x="7219" y="1912"/>
                    <a:pt x="7304" y="1912"/>
                    <a:pt x="7333" y="1855"/>
                  </a:cubicBezTo>
                  <a:lnTo>
                    <a:pt x="7076" y="1398"/>
                  </a:lnTo>
                  <a:close/>
                  <a:moveTo>
                    <a:pt x="18774" y="1398"/>
                  </a:moveTo>
                  <a:lnTo>
                    <a:pt x="18546" y="1855"/>
                  </a:lnTo>
                  <a:cubicBezTo>
                    <a:pt x="18575" y="1912"/>
                    <a:pt x="18632" y="1912"/>
                    <a:pt x="18660" y="1940"/>
                  </a:cubicBezTo>
                  <a:lnTo>
                    <a:pt x="18917" y="1484"/>
                  </a:lnTo>
                  <a:cubicBezTo>
                    <a:pt x="18888" y="1484"/>
                    <a:pt x="18831" y="1427"/>
                    <a:pt x="18774" y="1398"/>
                  </a:cubicBezTo>
                  <a:close/>
                  <a:moveTo>
                    <a:pt x="6306" y="1826"/>
                  </a:moveTo>
                  <a:cubicBezTo>
                    <a:pt x="6220" y="1855"/>
                    <a:pt x="6192" y="1912"/>
                    <a:pt x="6163" y="1912"/>
                  </a:cubicBezTo>
                  <a:lnTo>
                    <a:pt x="6448" y="2368"/>
                  </a:lnTo>
                  <a:cubicBezTo>
                    <a:pt x="6477" y="2368"/>
                    <a:pt x="6534" y="2340"/>
                    <a:pt x="6591" y="2283"/>
                  </a:cubicBezTo>
                  <a:lnTo>
                    <a:pt x="6306" y="1826"/>
                  </a:lnTo>
                  <a:close/>
                  <a:moveTo>
                    <a:pt x="19573" y="1826"/>
                  </a:moveTo>
                  <a:lnTo>
                    <a:pt x="19288" y="2311"/>
                  </a:lnTo>
                  <a:cubicBezTo>
                    <a:pt x="19316" y="2311"/>
                    <a:pt x="19402" y="2368"/>
                    <a:pt x="19430" y="2397"/>
                  </a:cubicBezTo>
                  <a:lnTo>
                    <a:pt x="19716" y="1940"/>
                  </a:lnTo>
                  <a:cubicBezTo>
                    <a:pt x="19687" y="1912"/>
                    <a:pt x="19602" y="1855"/>
                    <a:pt x="19573" y="1826"/>
                  </a:cubicBezTo>
                  <a:close/>
                  <a:moveTo>
                    <a:pt x="5564" y="2340"/>
                  </a:moveTo>
                  <a:cubicBezTo>
                    <a:pt x="5478" y="2368"/>
                    <a:pt x="5450" y="2397"/>
                    <a:pt x="5364" y="2426"/>
                  </a:cubicBezTo>
                  <a:lnTo>
                    <a:pt x="5706" y="2854"/>
                  </a:lnTo>
                  <a:cubicBezTo>
                    <a:pt x="5735" y="2825"/>
                    <a:pt x="5792" y="2796"/>
                    <a:pt x="5821" y="2768"/>
                  </a:cubicBezTo>
                  <a:lnTo>
                    <a:pt x="5564" y="2340"/>
                  </a:lnTo>
                  <a:close/>
                  <a:moveTo>
                    <a:pt x="20315" y="2340"/>
                  </a:moveTo>
                  <a:lnTo>
                    <a:pt x="20001" y="2768"/>
                  </a:lnTo>
                  <a:cubicBezTo>
                    <a:pt x="20030" y="2796"/>
                    <a:pt x="20115" y="2825"/>
                    <a:pt x="20144" y="2854"/>
                  </a:cubicBezTo>
                  <a:lnTo>
                    <a:pt x="20458" y="2426"/>
                  </a:lnTo>
                  <a:cubicBezTo>
                    <a:pt x="20429" y="2397"/>
                    <a:pt x="20343" y="2368"/>
                    <a:pt x="20315" y="2340"/>
                  </a:cubicBezTo>
                  <a:close/>
                  <a:moveTo>
                    <a:pt x="21028" y="2854"/>
                  </a:moveTo>
                  <a:lnTo>
                    <a:pt x="20714" y="3253"/>
                  </a:lnTo>
                  <a:cubicBezTo>
                    <a:pt x="20771" y="3281"/>
                    <a:pt x="20829" y="3310"/>
                    <a:pt x="20857" y="3367"/>
                  </a:cubicBezTo>
                  <a:lnTo>
                    <a:pt x="21171" y="2968"/>
                  </a:lnTo>
                  <a:cubicBezTo>
                    <a:pt x="21142" y="2939"/>
                    <a:pt x="21057" y="2911"/>
                    <a:pt x="21028" y="2854"/>
                  </a:cubicBezTo>
                  <a:close/>
                  <a:moveTo>
                    <a:pt x="4851" y="2854"/>
                  </a:moveTo>
                  <a:cubicBezTo>
                    <a:pt x="4765" y="2911"/>
                    <a:pt x="4736" y="2939"/>
                    <a:pt x="4708" y="2996"/>
                  </a:cubicBezTo>
                  <a:lnTo>
                    <a:pt x="5022" y="3396"/>
                  </a:lnTo>
                  <a:cubicBezTo>
                    <a:pt x="5079" y="3367"/>
                    <a:pt x="5107" y="3339"/>
                    <a:pt x="5164" y="3281"/>
                  </a:cubicBezTo>
                  <a:lnTo>
                    <a:pt x="4851" y="2854"/>
                  </a:lnTo>
                  <a:close/>
                  <a:moveTo>
                    <a:pt x="4166" y="3424"/>
                  </a:moveTo>
                  <a:cubicBezTo>
                    <a:pt x="4080" y="3481"/>
                    <a:pt x="4052" y="3538"/>
                    <a:pt x="4023" y="3538"/>
                  </a:cubicBezTo>
                  <a:lnTo>
                    <a:pt x="4365" y="3938"/>
                  </a:lnTo>
                  <a:cubicBezTo>
                    <a:pt x="4451" y="3909"/>
                    <a:pt x="4480" y="3852"/>
                    <a:pt x="4508" y="3824"/>
                  </a:cubicBezTo>
                  <a:lnTo>
                    <a:pt x="4166" y="3424"/>
                  </a:lnTo>
                  <a:close/>
                  <a:moveTo>
                    <a:pt x="21713" y="3424"/>
                  </a:moveTo>
                  <a:lnTo>
                    <a:pt x="21342" y="3824"/>
                  </a:lnTo>
                  <a:cubicBezTo>
                    <a:pt x="21428" y="3852"/>
                    <a:pt x="21456" y="3909"/>
                    <a:pt x="21485" y="3938"/>
                  </a:cubicBezTo>
                  <a:lnTo>
                    <a:pt x="21856" y="3538"/>
                  </a:lnTo>
                  <a:cubicBezTo>
                    <a:pt x="21770" y="3510"/>
                    <a:pt x="21742" y="3481"/>
                    <a:pt x="21713" y="3424"/>
                  </a:cubicBezTo>
                  <a:close/>
                  <a:moveTo>
                    <a:pt x="3509" y="4080"/>
                  </a:moveTo>
                  <a:cubicBezTo>
                    <a:pt x="3481" y="4109"/>
                    <a:pt x="3424" y="4137"/>
                    <a:pt x="3424" y="4223"/>
                  </a:cubicBezTo>
                  <a:lnTo>
                    <a:pt x="3795" y="4565"/>
                  </a:lnTo>
                  <a:cubicBezTo>
                    <a:pt x="3852" y="4508"/>
                    <a:pt x="3880" y="4480"/>
                    <a:pt x="3909" y="4423"/>
                  </a:cubicBezTo>
                  <a:lnTo>
                    <a:pt x="3509" y="4080"/>
                  </a:lnTo>
                  <a:close/>
                  <a:moveTo>
                    <a:pt x="22341" y="4080"/>
                  </a:moveTo>
                  <a:lnTo>
                    <a:pt x="21970" y="4423"/>
                  </a:lnTo>
                  <a:cubicBezTo>
                    <a:pt x="21998" y="4508"/>
                    <a:pt x="22027" y="4537"/>
                    <a:pt x="22055" y="4565"/>
                  </a:cubicBezTo>
                  <a:lnTo>
                    <a:pt x="22455" y="4223"/>
                  </a:lnTo>
                  <a:cubicBezTo>
                    <a:pt x="22426" y="4137"/>
                    <a:pt x="22398" y="4109"/>
                    <a:pt x="22341" y="4080"/>
                  </a:cubicBezTo>
                  <a:close/>
                  <a:moveTo>
                    <a:pt x="22911" y="4708"/>
                  </a:moveTo>
                  <a:lnTo>
                    <a:pt x="22483" y="5050"/>
                  </a:lnTo>
                  <a:cubicBezTo>
                    <a:pt x="22512" y="5079"/>
                    <a:pt x="22569" y="5136"/>
                    <a:pt x="22598" y="5193"/>
                  </a:cubicBezTo>
                  <a:lnTo>
                    <a:pt x="23026" y="4851"/>
                  </a:lnTo>
                  <a:cubicBezTo>
                    <a:pt x="22997" y="4822"/>
                    <a:pt x="22968" y="4765"/>
                    <a:pt x="22911" y="4708"/>
                  </a:cubicBezTo>
                  <a:close/>
                  <a:moveTo>
                    <a:pt x="2910" y="4765"/>
                  </a:moveTo>
                  <a:lnTo>
                    <a:pt x="2768" y="4908"/>
                  </a:lnTo>
                  <a:lnTo>
                    <a:pt x="3196" y="5222"/>
                  </a:lnTo>
                  <a:cubicBezTo>
                    <a:pt x="3224" y="5136"/>
                    <a:pt x="3281" y="5108"/>
                    <a:pt x="3310" y="5079"/>
                  </a:cubicBezTo>
                  <a:lnTo>
                    <a:pt x="2910" y="4765"/>
                  </a:lnTo>
                  <a:close/>
                  <a:moveTo>
                    <a:pt x="23482" y="5421"/>
                  </a:moveTo>
                  <a:lnTo>
                    <a:pt x="23054" y="5707"/>
                  </a:lnTo>
                  <a:cubicBezTo>
                    <a:pt x="23083" y="5764"/>
                    <a:pt x="23140" y="5821"/>
                    <a:pt x="23168" y="5849"/>
                  </a:cubicBezTo>
                  <a:lnTo>
                    <a:pt x="23596" y="5564"/>
                  </a:lnTo>
                  <a:cubicBezTo>
                    <a:pt x="23568" y="5536"/>
                    <a:pt x="23539" y="5478"/>
                    <a:pt x="23482" y="5421"/>
                  </a:cubicBezTo>
                  <a:close/>
                  <a:moveTo>
                    <a:pt x="2368" y="5478"/>
                  </a:moveTo>
                  <a:cubicBezTo>
                    <a:pt x="2340" y="5507"/>
                    <a:pt x="2311" y="5564"/>
                    <a:pt x="2283" y="5650"/>
                  </a:cubicBezTo>
                  <a:lnTo>
                    <a:pt x="2711" y="5935"/>
                  </a:lnTo>
                  <a:cubicBezTo>
                    <a:pt x="2739" y="5906"/>
                    <a:pt x="2768" y="5821"/>
                    <a:pt x="2796" y="5792"/>
                  </a:cubicBezTo>
                  <a:lnTo>
                    <a:pt x="2368" y="5478"/>
                  </a:lnTo>
                  <a:close/>
                  <a:moveTo>
                    <a:pt x="23967" y="6192"/>
                  </a:moveTo>
                  <a:lnTo>
                    <a:pt x="23539" y="6477"/>
                  </a:lnTo>
                  <a:cubicBezTo>
                    <a:pt x="23539" y="6506"/>
                    <a:pt x="23568" y="6563"/>
                    <a:pt x="23596" y="6620"/>
                  </a:cubicBezTo>
                  <a:lnTo>
                    <a:pt x="24053" y="6334"/>
                  </a:lnTo>
                  <a:cubicBezTo>
                    <a:pt x="24024" y="6277"/>
                    <a:pt x="23996" y="6220"/>
                    <a:pt x="23967" y="6192"/>
                  </a:cubicBezTo>
                  <a:close/>
                  <a:moveTo>
                    <a:pt x="1883" y="6220"/>
                  </a:moveTo>
                  <a:cubicBezTo>
                    <a:pt x="1855" y="6249"/>
                    <a:pt x="1855" y="6334"/>
                    <a:pt x="1798" y="6391"/>
                  </a:cubicBezTo>
                  <a:lnTo>
                    <a:pt x="2254" y="6648"/>
                  </a:lnTo>
                  <a:cubicBezTo>
                    <a:pt x="2254" y="6620"/>
                    <a:pt x="2311" y="6534"/>
                    <a:pt x="2340" y="6506"/>
                  </a:cubicBezTo>
                  <a:lnTo>
                    <a:pt x="1883" y="6220"/>
                  </a:lnTo>
                  <a:close/>
                  <a:moveTo>
                    <a:pt x="24424" y="6962"/>
                  </a:moveTo>
                  <a:lnTo>
                    <a:pt x="23967" y="7219"/>
                  </a:lnTo>
                  <a:cubicBezTo>
                    <a:pt x="23996" y="7247"/>
                    <a:pt x="23996" y="7333"/>
                    <a:pt x="24024" y="7362"/>
                  </a:cubicBezTo>
                  <a:lnTo>
                    <a:pt x="24481" y="7105"/>
                  </a:lnTo>
                  <a:cubicBezTo>
                    <a:pt x="24481" y="7076"/>
                    <a:pt x="24452" y="6991"/>
                    <a:pt x="24424" y="6962"/>
                  </a:cubicBezTo>
                  <a:close/>
                  <a:moveTo>
                    <a:pt x="1455" y="6991"/>
                  </a:moveTo>
                  <a:cubicBezTo>
                    <a:pt x="1427" y="7048"/>
                    <a:pt x="1427" y="7105"/>
                    <a:pt x="1370" y="7133"/>
                  </a:cubicBezTo>
                  <a:lnTo>
                    <a:pt x="1826" y="7390"/>
                  </a:lnTo>
                  <a:cubicBezTo>
                    <a:pt x="1883" y="7362"/>
                    <a:pt x="1883" y="7276"/>
                    <a:pt x="1912" y="7247"/>
                  </a:cubicBezTo>
                  <a:lnTo>
                    <a:pt x="1455" y="6991"/>
                  </a:lnTo>
                  <a:close/>
                  <a:moveTo>
                    <a:pt x="1056" y="7790"/>
                  </a:moveTo>
                  <a:cubicBezTo>
                    <a:pt x="1056" y="7847"/>
                    <a:pt x="1027" y="7904"/>
                    <a:pt x="999" y="7932"/>
                  </a:cubicBezTo>
                  <a:lnTo>
                    <a:pt x="1484" y="8132"/>
                  </a:lnTo>
                  <a:cubicBezTo>
                    <a:pt x="1512" y="8103"/>
                    <a:pt x="1512" y="8046"/>
                    <a:pt x="1569" y="7989"/>
                  </a:cubicBezTo>
                  <a:lnTo>
                    <a:pt x="1056" y="7790"/>
                  </a:lnTo>
                  <a:close/>
                  <a:moveTo>
                    <a:pt x="24823" y="7790"/>
                  </a:moveTo>
                  <a:lnTo>
                    <a:pt x="24309" y="7989"/>
                  </a:lnTo>
                  <a:cubicBezTo>
                    <a:pt x="24338" y="8046"/>
                    <a:pt x="24338" y="8103"/>
                    <a:pt x="24395" y="8189"/>
                  </a:cubicBezTo>
                  <a:lnTo>
                    <a:pt x="24880" y="7961"/>
                  </a:lnTo>
                  <a:cubicBezTo>
                    <a:pt x="24852" y="7904"/>
                    <a:pt x="24852" y="7847"/>
                    <a:pt x="24823" y="7790"/>
                  </a:cubicBezTo>
                  <a:close/>
                  <a:moveTo>
                    <a:pt x="25137" y="8617"/>
                  </a:moveTo>
                  <a:lnTo>
                    <a:pt x="24623" y="8788"/>
                  </a:lnTo>
                  <a:cubicBezTo>
                    <a:pt x="24623" y="8845"/>
                    <a:pt x="24680" y="8902"/>
                    <a:pt x="24709" y="8959"/>
                  </a:cubicBezTo>
                  <a:lnTo>
                    <a:pt x="25194" y="8788"/>
                  </a:lnTo>
                  <a:cubicBezTo>
                    <a:pt x="25165" y="8703"/>
                    <a:pt x="25165" y="8674"/>
                    <a:pt x="25137" y="8617"/>
                  </a:cubicBezTo>
                  <a:close/>
                  <a:moveTo>
                    <a:pt x="742" y="8646"/>
                  </a:moveTo>
                  <a:cubicBezTo>
                    <a:pt x="742" y="8674"/>
                    <a:pt x="713" y="8760"/>
                    <a:pt x="656" y="8817"/>
                  </a:cubicBezTo>
                  <a:lnTo>
                    <a:pt x="1170" y="8988"/>
                  </a:lnTo>
                  <a:cubicBezTo>
                    <a:pt x="1198" y="8931"/>
                    <a:pt x="1198" y="8902"/>
                    <a:pt x="1227" y="8817"/>
                  </a:cubicBezTo>
                  <a:lnTo>
                    <a:pt x="742" y="8646"/>
                  </a:lnTo>
                  <a:close/>
                  <a:moveTo>
                    <a:pt x="25394" y="9473"/>
                  </a:moveTo>
                  <a:lnTo>
                    <a:pt x="24880" y="9616"/>
                  </a:lnTo>
                  <a:cubicBezTo>
                    <a:pt x="24909" y="9673"/>
                    <a:pt x="24909" y="9701"/>
                    <a:pt x="24909" y="9787"/>
                  </a:cubicBezTo>
                  <a:lnTo>
                    <a:pt x="25422" y="9644"/>
                  </a:lnTo>
                  <a:cubicBezTo>
                    <a:pt x="25422" y="9559"/>
                    <a:pt x="25394" y="9530"/>
                    <a:pt x="25394" y="9473"/>
                  </a:cubicBezTo>
                  <a:close/>
                  <a:moveTo>
                    <a:pt x="485" y="9501"/>
                  </a:moveTo>
                  <a:cubicBezTo>
                    <a:pt x="457" y="9530"/>
                    <a:pt x="457" y="9616"/>
                    <a:pt x="457" y="9673"/>
                  </a:cubicBezTo>
                  <a:lnTo>
                    <a:pt x="942" y="9815"/>
                  </a:lnTo>
                  <a:cubicBezTo>
                    <a:pt x="942" y="9758"/>
                    <a:pt x="999" y="9701"/>
                    <a:pt x="999" y="9644"/>
                  </a:cubicBezTo>
                  <a:lnTo>
                    <a:pt x="485" y="9501"/>
                  </a:lnTo>
                  <a:close/>
                  <a:moveTo>
                    <a:pt x="285" y="10357"/>
                  </a:moveTo>
                  <a:cubicBezTo>
                    <a:pt x="228" y="10415"/>
                    <a:pt x="228" y="10443"/>
                    <a:pt x="200" y="10529"/>
                  </a:cubicBezTo>
                  <a:lnTo>
                    <a:pt x="742" y="10643"/>
                  </a:lnTo>
                  <a:cubicBezTo>
                    <a:pt x="742" y="10557"/>
                    <a:pt x="770" y="10529"/>
                    <a:pt x="770" y="10443"/>
                  </a:cubicBezTo>
                  <a:lnTo>
                    <a:pt x="285" y="10357"/>
                  </a:lnTo>
                  <a:close/>
                  <a:moveTo>
                    <a:pt x="25593" y="10357"/>
                  </a:moveTo>
                  <a:lnTo>
                    <a:pt x="25108" y="10443"/>
                  </a:lnTo>
                  <a:lnTo>
                    <a:pt x="25108" y="10643"/>
                  </a:lnTo>
                  <a:lnTo>
                    <a:pt x="25622" y="10529"/>
                  </a:lnTo>
                  <a:cubicBezTo>
                    <a:pt x="25622" y="10443"/>
                    <a:pt x="25593" y="10415"/>
                    <a:pt x="25593" y="10357"/>
                  </a:cubicBezTo>
                  <a:close/>
                  <a:moveTo>
                    <a:pt x="25765" y="11213"/>
                  </a:moveTo>
                  <a:lnTo>
                    <a:pt x="25251" y="11270"/>
                  </a:lnTo>
                  <a:cubicBezTo>
                    <a:pt x="25251" y="11356"/>
                    <a:pt x="25251" y="11385"/>
                    <a:pt x="25280" y="11470"/>
                  </a:cubicBezTo>
                  <a:lnTo>
                    <a:pt x="25822" y="11385"/>
                  </a:lnTo>
                  <a:cubicBezTo>
                    <a:pt x="25765" y="11328"/>
                    <a:pt x="25765" y="11270"/>
                    <a:pt x="25765" y="11213"/>
                  </a:cubicBezTo>
                  <a:close/>
                  <a:moveTo>
                    <a:pt x="86" y="11242"/>
                  </a:moveTo>
                  <a:cubicBezTo>
                    <a:pt x="86" y="11328"/>
                    <a:pt x="86" y="11356"/>
                    <a:pt x="57" y="11413"/>
                  </a:cubicBezTo>
                  <a:lnTo>
                    <a:pt x="599" y="11499"/>
                  </a:lnTo>
                  <a:cubicBezTo>
                    <a:pt x="628" y="11413"/>
                    <a:pt x="628" y="11385"/>
                    <a:pt x="628" y="11328"/>
                  </a:cubicBezTo>
                  <a:lnTo>
                    <a:pt x="86" y="11242"/>
                  </a:lnTo>
                  <a:close/>
                  <a:moveTo>
                    <a:pt x="25850" y="12098"/>
                  </a:moveTo>
                  <a:lnTo>
                    <a:pt x="25308" y="12126"/>
                  </a:lnTo>
                  <a:lnTo>
                    <a:pt x="25308" y="12326"/>
                  </a:lnTo>
                  <a:lnTo>
                    <a:pt x="25850" y="12269"/>
                  </a:lnTo>
                  <a:lnTo>
                    <a:pt x="25850" y="12098"/>
                  </a:lnTo>
                  <a:close/>
                  <a:moveTo>
                    <a:pt x="29" y="12126"/>
                  </a:moveTo>
                  <a:lnTo>
                    <a:pt x="29" y="12326"/>
                  </a:lnTo>
                  <a:lnTo>
                    <a:pt x="571" y="12355"/>
                  </a:lnTo>
                  <a:lnTo>
                    <a:pt x="571" y="12155"/>
                  </a:lnTo>
                  <a:lnTo>
                    <a:pt x="29" y="12126"/>
                  </a:lnTo>
                  <a:close/>
                  <a:moveTo>
                    <a:pt x="25337" y="12982"/>
                  </a:moveTo>
                  <a:lnTo>
                    <a:pt x="25337" y="13182"/>
                  </a:lnTo>
                  <a:lnTo>
                    <a:pt x="25879" y="13182"/>
                  </a:lnTo>
                  <a:lnTo>
                    <a:pt x="25879" y="12982"/>
                  </a:lnTo>
                  <a:close/>
                  <a:moveTo>
                    <a:pt x="0" y="13039"/>
                  </a:moveTo>
                  <a:lnTo>
                    <a:pt x="0" y="13211"/>
                  </a:lnTo>
                  <a:lnTo>
                    <a:pt x="514" y="13211"/>
                  </a:lnTo>
                  <a:lnTo>
                    <a:pt x="514" y="13039"/>
                  </a:lnTo>
                  <a:close/>
                  <a:moveTo>
                    <a:pt x="571" y="13895"/>
                  </a:moveTo>
                  <a:lnTo>
                    <a:pt x="29" y="13924"/>
                  </a:lnTo>
                  <a:lnTo>
                    <a:pt x="29" y="14095"/>
                  </a:lnTo>
                  <a:lnTo>
                    <a:pt x="571" y="14067"/>
                  </a:lnTo>
                  <a:lnTo>
                    <a:pt x="571" y="13895"/>
                  </a:lnTo>
                  <a:close/>
                  <a:moveTo>
                    <a:pt x="25308" y="13895"/>
                  </a:moveTo>
                  <a:lnTo>
                    <a:pt x="25308" y="14067"/>
                  </a:lnTo>
                  <a:lnTo>
                    <a:pt x="25850" y="14095"/>
                  </a:lnTo>
                  <a:lnTo>
                    <a:pt x="25850" y="13924"/>
                  </a:lnTo>
                  <a:lnTo>
                    <a:pt x="25308" y="13895"/>
                  </a:lnTo>
                  <a:close/>
                  <a:moveTo>
                    <a:pt x="656" y="14723"/>
                  </a:moveTo>
                  <a:lnTo>
                    <a:pt x="143" y="14808"/>
                  </a:lnTo>
                  <a:cubicBezTo>
                    <a:pt x="143" y="14894"/>
                    <a:pt x="143" y="14923"/>
                    <a:pt x="171" y="14980"/>
                  </a:cubicBezTo>
                  <a:lnTo>
                    <a:pt x="713" y="14923"/>
                  </a:lnTo>
                  <a:cubicBezTo>
                    <a:pt x="656" y="14837"/>
                    <a:pt x="656" y="14808"/>
                    <a:pt x="656" y="14723"/>
                  </a:cubicBezTo>
                  <a:close/>
                  <a:moveTo>
                    <a:pt x="25194" y="14723"/>
                  </a:moveTo>
                  <a:cubicBezTo>
                    <a:pt x="25194" y="14780"/>
                    <a:pt x="25194" y="14837"/>
                    <a:pt x="25165" y="14923"/>
                  </a:cubicBezTo>
                  <a:lnTo>
                    <a:pt x="25708" y="14980"/>
                  </a:lnTo>
                  <a:cubicBezTo>
                    <a:pt x="25736" y="14923"/>
                    <a:pt x="25736" y="14894"/>
                    <a:pt x="25736" y="14808"/>
                  </a:cubicBezTo>
                  <a:lnTo>
                    <a:pt x="25194" y="14723"/>
                  </a:lnTo>
                  <a:close/>
                  <a:moveTo>
                    <a:pt x="25051" y="15550"/>
                  </a:moveTo>
                  <a:cubicBezTo>
                    <a:pt x="25051" y="15636"/>
                    <a:pt x="25023" y="15664"/>
                    <a:pt x="25023" y="15750"/>
                  </a:cubicBezTo>
                  <a:lnTo>
                    <a:pt x="25536" y="15836"/>
                  </a:lnTo>
                  <a:cubicBezTo>
                    <a:pt x="25536" y="15779"/>
                    <a:pt x="25565" y="15750"/>
                    <a:pt x="25565" y="15664"/>
                  </a:cubicBezTo>
                  <a:lnTo>
                    <a:pt x="25051" y="15550"/>
                  </a:lnTo>
                  <a:close/>
                  <a:moveTo>
                    <a:pt x="770" y="15607"/>
                  </a:moveTo>
                  <a:lnTo>
                    <a:pt x="285" y="15693"/>
                  </a:lnTo>
                  <a:cubicBezTo>
                    <a:pt x="314" y="15779"/>
                    <a:pt x="314" y="15807"/>
                    <a:pt x="314" y="15893"/>
                  </a:cubicBezTo>
                  <a:lnTo>
                    <a:pt x="799" y="15779"/>
                  </a:lnTo>
                  <a:cubicBezTo>
                    <a:pt x="799" y="15693"/>
                    <a:pt x="770" y="15664"/>
                    <a:pt x="770" y="15607"/>
                  </a:cubicBezTo>
                  <a:close/>
                  <a:moveTo>
                    <a:pt x="1027" y="16406"/>
                  </a:moveTo>
                  <a:lnTo>
                    <a:pt x="514" y="16549"/>
                  </a:lnTo>
                  <a:cubicBezTo>
                    <a:pt x="514" y="16635"/>
                    <a:pt x="571" y="16663"/>
                    <a:pt x="571" y="16749"/>
                  </a:cubicBezTo>
                  <a:lnTo>
                    <a:pt x="1056" y="16606"/>
                  </a:lnTo>
                  <a:cubicBezTo>
                    <a:pt x="1056" y="16520"/>
                    <a:pt x="1027" y="16492"/>
                    <a:pt x="1027" y="16406"/>
                  </a:cubicBezTo>
                  <a:close/>
                  <a:moveTo>
                    <a:pt x="24852" y="16406"/>
                  </a:moveTo>
                  <a:cubicBezTo>
                    <a:pt x="24852" y="16463"/>
                    <a:pt x="24823" y="16520"/>
                    <a:pt x="24823" y="16606"/>
                  </a:cubicBezTo>
                  <a:lnTo>
                    <a:pt x="25308" y="16749"/>
                  </a:lnTo>
                  <a:cubicBezTo>
                    <a:pt x="25308" y="16663"/>
                    <a:pt x="25337" y="16635"/>
                    <a:pt x="25337" y="16549"/>
                  </a:cubicBezTo>
                  <a:lnTo>
                    <a:pt x="24852" y="16406"/>
                  </a:lnTo>
                  <a:close/>
                  <a:moveTo>
                    <a:pt x="1313" y="17234"/>
                  </a:moveTo>
                  <a:lnTo>
                    <a:pt x="799" y="17405"/>
                  </a:lnTo>
                  <a:cubicBezTo>
                    <a:pt x="799" y="17491"/>
                    <a:pt x="856" y="17519"/>
                    <a:pt x="885" y="17548"/>
                  </a:cubicBezTo>
                  <a:lnTo>
                    <a:pt x="1370" y="17376"/>
                  </a:lnTo>
                  <a:cubicBezTo>
                    <a:pt x="1341" y="17348"/>
                    <a:pt x="1341" y="17262"/>
                    <a:pt x="1313" y="17234"/>
                  </a:cubicBezTo>
                  <a:close/>
                  <a:moveTo>
                    <a:pt x="24566" y="17205"/>
                  </a:moveTo>
                  <a:cubicBezTo>
                    <a:pt x="24566" y="17262"/>
                    <a:pt x="24538" y="17319"/>
                    <a:pt x="24538" y="17376"/>
                  </a:cubicBezTo>
                  <a:lnTo>
                    <a:pt x="24994" y="17548"/>
                  </a:lnTo>
                  <a:cubicBezTo>
                    <a:pt x="25023" y="17491"/>
                    <a:pt x="25023" y="17462"/>
                    <a:pt x="25051" y="17376"/>
                  </a:cubicBezTo>
                  <a:lnTo>
                    <a:pt x="24566" y="17205"/>
                  </a:lnTo>
                  <a:close/>
                  <a:moveTo>
                    <a:pt x="1598" y="18033"/>
                  </a:moveTo>
                  <a:lnTo>
                    <a:pt x="1141" y="18232"/>
                  </a:lnTo>
                  <a:lnTo>
                    <a:pt x="1198" y="18375"/>
                  </a:lnTo>
                  <a:lnTo>
                    <a:pt x="1655" y="18175"/>
                  </a:lnTo>
                  <a:lnTo>
                    <a:pt x="1598" y="18033"/>
                  </a:lnTo>
                  <a:close/>
                  <a:moveTo>
                    <a:pt x="24252" y="18033"/>
                  </a:moveTo>
                  <a:cubicBezTo>
                    <a:pt x="24252" y="18061"/>
                    <a:pt x="24195" y="18118"/>
                    <a:pt x="24167" y="18204"/>
                  </a:cubicBezTo>
                  <a:lnTo>
                    <a:pt x="24623" y="18404"/>
                  </a:lnTo>
                  <a:cubicBezTo>
                    <a:pt x="24680" y="18346"/>
                    <a:pt x="24680" y="18318"/>
                    <a:pt x="24709" y="18232"/>
                  </a:cubicBezTo>
                  <a:lnTo>
                    <a:pt x="24252" y="18033"/>
                  </a:lnTo>
                  <a:close/>
                  <a:moveTo>
                    <a:pt x="23881" y="18774"/>
                  </a:moveTo>
                  <a:cubicBezTo>
                    <a:pt x="23853" y="18832"/>
                    <a:pt x="23824" y="18889"/>
                    <a:pt x="23824" y="18917"/>
                  </a:cubicBezTo>
                  <a:lnTo>
                    <a:pt x="24281" y="19174"/>
                  </a:lnTo>
                  <a:cubicBezTo>
                    <a:pt x="24281" y="19117"/>
                    <a:pt x="24309" y="19060"/>
                    <a:pt x="24338" y="19031"/>
                  </a:cubicBezTo>
                  <a:lnTo>
                    <a:pt x="23881" y="18774"/>
                  </a:lnTo>
                  <a:close/>
                  <a:moveTo>
                    <a:pt x="1997" y="18803"/>
                  </a:moveTo>
                  <a:lnTo>
                    <a:pt x="1512" y="19060"/>
                  </a:lnTo>
                  <a:cubicBezTo>
                    <a:pt x="1512" y="19088"/>
                    <a:pt x="1569" y="19174"/>
                    <a:pt x="1598" y="19202"/>
                  </a:cubicBezTo>
                  <a:lnTo>
                    <a:pt x="2054" y="18946"/>
                  </a:lnTo>
                  <a:cubicBezTo>
                    <a:pt x="2054" y="18917"/>
                    <a:pt x="2026" y="18832"/>
                    <a:pt x="1997" y="18803"/>
                  </a:cubicBezTo>
                  <a:close/>
                  <a:moveTo>
                    <a:pt x="23454" y="19516"/>
                  </a:moveTo>
                  <a:cubicBezTo>
                    <a:pt x="23425" y="19602"/>
                    <a:pt x="23396" y="19630"/>
                    <a:pt x="23396" y="19659"/>
                  </a:cubicBezTo>
                  <a:lnTo>
                    <a:pt x="23824" y="19944"/>
                  </a:lnTo>
                  <a:cubicBezTo>
                    <a:pt x="23853" y="19916"/>
                    <a:pt x="23881" y="19830"/>
                    <a:pt x="23910" y="19802"/>
                  </a:cubicBezTo>
                  <a:lnTo>
                    <a:pt x="23454" y="19516"/>
                  </a:lnTo>
                  <a:close/>
                  <a:moveTo>
                    <a:pt x="2425" y="19545"/>
                  </a:moveTo>
                  <a:lnTo>
                    <a:pt x="1997" y="19830"/>
                  </a:lnTo>
                  <a:cubicBezTo>
                    <a:pt x="2026" y="19887"/>
                    <a:pt x="2054" y="19944"/>
                    <a:pt x="2083" y="19973"/>
                  </a:cubicBezTo>
                  <a:lnTo>
                    <a:pt x="2511" y="19687"/>
                  </a:lnTo>
                  <a:cubicBezTo>
                    <a:pt x="2482" y="19659"/>
                    <a:pt x="2454" y="19573"/>
                    <a:pt x="2425" y="19545"/>
                  </a:cubicBezTo>
                  <a:close/>
                  <a:moveTo>
                    <a:pt x="22968" y="20230"/>
                  </a:moveTo>
                  <a:cubicBezTo>
                    <a:pt x="22911" y="20315"/>
                    <a:pt x="22883" y="20344"/>
                    <a:pt x="22854" y="20372"/>
                  </a:cubicBezTo>
                  <a:lnTo>
                    <a:pt x="23282" y="20686"/>
                  </a:lnTo>
                  <a:cubicBezTo>
                    <a:pt x="23311" y="20658"/>
                    <a:pt x="23339" y="20601"/>
                    <a:pt x="23396" y="20543"/>
                  </a:cubicBezTo>
                  <a:lnTo>
                    <a:pt x="22968" y="20230"/>
                  </a:lnTo>
                  <a:close/>
                  <a:moveTo>
                    <a:pt x="2910" y="20258"/>
                  </a:moveTo>
                  <a:lnTo>
                    <a:pt x="2482" y="20601"/>
                  </a:lnTo>
                  <a:cubicBezTo>
                    <a:pt x="2511" y="20629"/>
                    <a:pt x="2539" y="20686"/>
                    <a:pt x="2596" y="20743"/>
                  </a:cubicBezTo>
                  <a:lnTo>
                    <a:pt x="3024" y="20401"/>
                  </a:lnTo>
                  <a:cubicBezTo>
                    <a:pt x="2996" y="20372"/>
                    <a:pt x="2939" y="20287"/>
                    <a:pt x="2910" y="20258"/>
                  </a:cubicBezTo>
                  <a:close/>
                  <a:moveTo>
                    <a:pt x="22455" y="20914"/>
                  </a:moveTo>
                  <a:cubicBezTo>
                    <a:pt x="22426" y="20943"/>
                    <a:pt x="22398" y="21028"/>
                    <a:pt x="22341" y="21028"/>
                  </a:cubicBezTo>
                  <a:lnTo>
                    <a:pt x="22740" y="21371"/>
                  </a:lnTo>
                  <a:cubicBezTo>
                    <a:pt x="22769" y="21342"/>
                    <a:pt x="22826" y="21257"/>
                    <a:pt x="22854" y="21228"/>
                  </a:cubicBezTo>
                  <a:lnTo>
                    <a:pt x="22455" y="20914"/>
                  </a:lnTo>
                  <a:close/>
                  <a:moveTo>
                    <a:pt x="3452" y="20943"/>
                  </a:moveTo>
                  <a:lnTo>
                    <a:pt x="3053" y="21314"/>
                  </a:lnTo>
                  <a:cubicBezTo>
                    <a:pt x="3082" y="21342"/>
                    <a:pt x="3110" y="21399"/>
                    <a:pt x="3167" y="21456"/>
                  </a:cubicBezTo>
                  <a:lnTo>
                    <a:pt x="3567" y="21086"/>
                  </a:lnTo>
                  <a:cubicBezTo>
                    <a:pt x="3509" y="21028"/>
                    <a:pt x="3481" y="20971"/>
                    <a:pt x="3452" y="20943"/>
                  </a:cubicBezTo>
                  <a:close/>
                  <a:moveTo>
                    <a:pt x="4023" y="21542"/>
                  </a:moveTo>
                  <a:lnTo>
                    <a:pt x="3624" y="21884"/>
                  </a:lnTo>
                  <a:lnTo>
                    <a:pt x="3766" y="22027"/>
                  </a:lnTo>
                  <a:lnTo>
                    <a:pt x="4137" y="21656"/>
                  </a:lnTo>
                  <a:lnTo>
                    <a:pt x="4023" y="21542"/>
                  </a:lnTo>
                  <a:close/>
                  <a:moveTo>
                    <a:pt x="21884" y="21542"/>
                  </a:moveTo>
                  <a:cubicBezTo>
                    <a:pt x="21827" y="21599"/>
                    <a:pt x="21770" y="21628"/>
                    <a:pt x="21770" y="21685"/>
                  </a:cubicBezTo>
                  <a:lnTo>
                    <a:pt x="22141" y="22056"/>
                  </a:lnTo>
                  <a:lnTo>
                    <a:pt x="22284" y="21913"/>
                  </a:lnTo>
                  <a:lnTo>
                    <a:pt x="21884" y="21542"/>
                  </a:lnTo>
                  <a:close/>
                  <a:moveTo>
                    <a:pt x="4622" y="22170"/>
                  </a:moveTo>
                  <a:lnTo>
                    <a:pt x="4280" y="22541"/>
                  </a:lnTo>
                  <a:cubicBezTo>
                    <a:pt x="4337" y="22598"/>
                    <a:pt x="4365" y="22626"/>
                    <a:pt x="4423" y="22655"/>
                  </a:cubicBezTo>
                  <a:lnTo>
                    <a:pt x="4765" y="22255"/>
                  </a:lnTo>
                  <a:cubicBezTo>
                    <a:pt x="4708" y="22227"/>
                    <a:pt x="4651" y="22198"/>
                    <a:pt x="4622" y="22170"/>
                  </a:cubicBezTo>
                  <a:close/>
                  <a:moveTo>
                    <a:pt x="21257" y="22170"/>
                  </a:moveTo>
                  <a:cubicBezTo>
                    <a:pt x="21199" y="22198"/>
                    <a:pt x="21171" y="22227"/>
                    <a:pt x="21114" y="22255"/>
                  </a:cubicBezTo>
                  <a:lnTo>
                    <a:pt x="21456" y="22655"/>
                  </a:lnTo>
                  <a:cubicBezTo>
                    <a:pt x="21513" y="22626"/>
                    <a:pt x="21570" y="22598"/>
                    <a:pt x="21599" y="22541"/>
                  </a:cubicBezTo>
                  <a:lnTo>
                    <a:pt x="21257" y="22170"/>
                  </a:lnTo>
                  <a:close/>
                  <a:moveTo>
                    <a:pt x="20600" y="22683"/>
                  </a:moveTo>
                  <a:cubicBezTo>
                    <a:pt x="20572" y="22740"/>
                    <a:pt x="20486" y="22769"/>
                    <a:pt x="20458" y="22797"/>
                  </a:cubicBezTo>
                  <a:lnTo>
                    <a:pt x="20771" y="23225"/>
                  </a:lnTo>
                  <a:cubicBezTo>
                    <a:pt x="20829" y="23197"/>
                    <a:pt x="20886" y="23168"/>
                    <a:pt x="20914" y="23111"/>
                  </a:cubicBezTo>
                  <a:lnTo>
                    <a:pt x="20600" y="22683"/>
                  </a:lnTo>
                  <a:close/>
                  <a:moveTo>
                    <a:pt x="5278" y="22740"/>
                  </a:moveTo>
                  <a:lnTo>
                    <a:pt x="4936" y="23168"/>
                  </a:lnTo>
                  <a:cubicBezTo>
                    <a:pt x="4993" y="23197"/>
                    <a:pt x="5050" y="23225"/>
                    <a:pt x="5079" y="23254"/>
                  </a:cubicBezTo>
                  <a:lnTo>
                    <a:pt x="5421" y="22826"/>
                  </a:lnTo>
                  <a:cubicBezTo>
                    <a:pt x="5364" y="22797"/>
                    <a:pt x="5307" y="22769"/>
                    <a:pt x="5278" y="22740"/>
                  </a:cubicBezTo>
                  <a:close/>
                  <a:moveTo>
                    <a:pt x="5992" y="23225"/>
                  </a:moveTo>
                  <a:lnTo>
                    <a:pt x="5706" y="23653"/>
                  </a:lnTo>
                  <a:cubicBezTo>
                    <a:pt x="5735" y="23682"/>
                    <a:pt x="5792" y="23739"/>
                    <a:pt x="5849" y="23768"/>
                  </a:cubicBezTo>
                  <a:lnTo>
                    <a:pt x="6134" y="23340"/>
                  </a:lnTo>
                  <a:cubicBezTo>
                    <a:pt x="6077" y="23311"/>
                    <a:pt x="6020" y="23254"/>
                    <a:pt x="5992" y="23225"/>
                  </a:cubicBezTo>
                  <a:close/>
                  <a:moveTo>
                    <a:pt x="19887" y="23225"/>
                  </a:moveTo>
                  <a:cubicBezTo>
                    <a:pt x="19858" y="23225"/>
                    <a:pt x="19830" y="23254"/>
                    <a:pt x="19744" y="23340"/>
                  </a:cubicBezTo>
                  <a:lnTo>
                    <a:pt x="20030" y="23768"/>
                  </a:lnTo>
                  <a:cubicBezTo>
                    <a:pt x="20058" y="23739"/>
                    <a:pt x="20144" y="23682"/>
                    <a:pt x="20172" y="23653"/>
                  </a:cubicBezTo>
                  <a:lnTo>
                    <a:pt x="19887" y="23225"/>
                  </a:lnTo>
                  <a:close/>
                  <a:moveTo>
                    <a:pt x="6705" y="23653"/>
                  </a:moveTo>
                  <a:lnTo>
                    <a:pt x="6448" y="24110"/>
                  </a:lnTo>
                  <a:cubicBezTo>
                    <a:pt x="6477" y="24110"/>
                    <a:pt x="6534" y="24167"/>
                    <a:pt x="6591" y="24196"/>
                  </a:cubicBezTo>
                  <a:lnTo>
                    <a:pt x="6848" y="23739"/>
                  </a:lnTo>
                  <a:cubicBezTo>
                    <a:pt x="6791" y="23739"/>
                    <a:pt x="6734" y="23682"/>
                    <a:pt x="6705" y="23653"/>
                  </a:cubicBezTo>
                  <a:close/>
                  <a:moveTo>
                    <a:pt x="19174" y="23653"/>
                  </a:moveTo>
                  <a:cubicBezTo>
                    <a:pt x="19145" y="23682"/>
                    <a:pt x="19060" y="23739"/>
                    <a:pt x="19031" y="23739"/>
                  </a:cubicBezTo>
                  <a:lnTo>
                    <a:pt x="19288" y="24196"/>
                  </a:lnTo>
                  <a:cubicBezTo>
                    <a:pt x="19316" y="24196"/>
                    <a:pt x="19402" y="24138"/>
                    <a:pt x="19430" y="24110"/>
                  </a:cubicBezTo>
                  <a:lnTo>
                    <a:pt x="19174" y="23653"/>
                  </a:lnTo>
                  <a:close/>
                  <a:moveTo>
                    <a:pt x="7475" y="24081"/>
                  </a:moveTo>
                  <a:lnTo>
                    <a:pt x="7219" y="24538"/>
                  </a:lnTo>
                  <a:cubicBezTo>
                    <a:pt x="7304" y="24595"/>
                    <a:pt x="7333" y="24595"/>
                    <a:pt x="7418" y="24624"/>
                  </a:cubicBezTo>
                  <a:lnTo>
                    <a:pt x="7618" y="24167"/>
                  </a:lnTo>
                  <a:cubicBezTo>
                    <a:pt x="7590" y="24110"/>
                    <a:pt x="7504" y="24110"/>
                    <a:pt x="7475" y="24081"/>
                  </a:cubicBezTo>
                  <a:close/>
                  <a:moveTo>
                    <a:pt x="18432" y="24081"/>
                  </a:moveTo>
                  <a:cubicBezTo>
                    <a:pt x="18346" y="24081"/>
                    <a:pt x="18318" y="24110"/>
                    <a:pt x="18289" y="24167"/>
                  </a:cubicBezTo>
                  <a:lnTo>
                    <a:pt x="18489" y="24624"/>
                  </a:lnTo>
                  <a:cubicBezTo>
                    <a:pt x="18575" y="24566"/>
                    <a:pt x="18603" y="24566"/>
                    <a:pt x="18689" y="24538"/>
                  </a:cubicBezTo>
                  <a:lnTo>
                    <a:pt x="18432" y="24081"/>
                  </a:lnTo>
                  <a:close/>
                  <a:moveTo>
                    <a:pt x="17604" y="24395"/>
                  </a:moveTo>
                  <a:cubicBezTo>
                    <a:pt x="17576" y="24452"/>
                    <a:pt x="17490" y="24452"/>
                    <a:pt x="17462" y="24481"/>
                  </a:cubicBezTo>
                  <a:lnTo>
                    <a:pt x="17633" y="24966"/>
                  </a:lnTo>
                  <a:cubicBezTo>
                    <a:pt x="17719" y="24937"/>
                    <a:pt x="17747" y="24937"/>
                    <a:pt x="17833" y="24909"/>
                  </a:cubicBezTo>
                  <a:lnTo>
                    <a:pt x="17604" y="24395"/>
                  </a:lnTo>
                  <a:close/>
                  <a:moveTo>
                    <a:pt x="8274" y="24452"/>
                  </a:moveTo>
                  <a:lnTo>
                    <a:pt x="8046" y="24937"/>
                  </a:lnTo>
                  <a:cubicBezTo>
                    <a:pt x="8132" y="24966"/>
                    <a:pt x="8160" y="24966"/>
                    <a:pt x="8217" y="25023"/>
                  </a:cubicBezTo>
                  <a:lnTo>
                    <a:pt x="8417" y="24509"/>
                  </a:lnTo>
                  <a:cubicBezTo>
                    <a:pt x="8360" y="24481"/>
                    <a:pt x="8303" y="24481"/>
                    <a:pt x="8274" y="24452"/>
                  </a:cubicBezTo>
                  <a:close/>
                  <a:moveTo>
                    <a:pt x="9045" y="24738"/>
                  </a:moveTo>
                  <a:lnTo>
                    <a:pt x="8902" y="25194"/>
                  </a:lnTo>
                  <a:cubicBezTo>
                    <a:pt x="8988" y="25223"/>
                    <a:pt x="9016" y="25251"/>
                    <a:pt x="9073" y="25251"/>
                  </a:cubicBezTo>
                  <a:lnTo>
                    <a:pt x="9216" y="24766"/>
                  </a:lnTo>
                  <a:cubicBezTo>
                    <a:pt x="9159" y="24766"/>
                    <a:pt x="9130" y="24766"/>
                    <a:pt x="9045" y="24738"/>
                  </a:cubicBezTo>
                  <a:close/>
                  <a:moveTo>
                    <a:pt x="16863" y="24766"/>
                  </a:moveTo>
                  <a:cubicBezTo>
                    <a:pt x="16777" y="24766"/>
                    <a:pt x="16748" y="24795"/>
                    <a:pt x="16691" y="24795"/>
                  </a:cubicBezTo>
                  <a:lnTo>
                    <a:pt x="16863" y="25337"/>
                  </a:lnTo>
                  <a:cubicBezTo>
                    <a:pt x="16920" y="25308"/>
                    <a:pt x="16977" y="25308"/>
                    <a:pt x="17034" y="25251"/>
                  </a:cubicBezTo>
                  <a:lnTo>
                    <a:pt x="16863" y="24766"/>
                  </a:lnTo>
                  <a:close/>
                  <a:moveTo>
                    <a:pt x="9872" y="24966"/>
                  </a:moveTo>
                  <a:lnTo>
                    <a:pt x="9758" y="25480"/>
                  </a:lnTo>
                  <a:cubicBezTo>
                    <a:pt x="9844" y="25480"/>
                    <a:pt x="9872" y="25508"/>
                    <a:pt x="9929" y="25508"/>
                  </a:cubicBezTo>
                  <a:lnTo>
                    <a:pt x="10043" y="25023"/>
                  </a:lnTo>
                  <a:cubicBezTo>
                    <a:pt x="9986" y="25023"/>
                    <a:pt x="9929" y="24966"/>
                    <a:pt x="9872" y="24966"/>
                  </a:cubicBezTo>
                  <a:close/>
                  <a:moveTo>
                    <a:pt x="16007" y="24966"/>
                  </a:moveTo>
                  <a:cubicBezTo>
                    <a:pt x="15921" y="24966"/>
                    <a:pt x="15892" y="25023"/>
                    <a:pt x="15835" y="25023"/>
                  </a:cubicBezTo>
                  <a:lnTo>
                    <a:pt x="15978" y="25508"/>
                  </a:lnTo>
                  <a:cubicBezTo>
                    <a:pt x="16035" y="25508"/>
                    <a:pt x="16064" y="25480"/>
                    <a:pt x="16149" y="25480"/>
                  </a:cubicBezTo>
                  <a:lnTo>
                    <a:pt x="16007" y="24966"/>
                  </a:lnTo>
                  <a:close/>
                  <a:moveTo>
                    <a:pt x="10728" y="25166"/>
                  </a:moveTo>
                  <a:lnTo>
                    <a:pt x="10643" y="25679"/>
                  </a:lnTo>
                  <a:cubicBezTo>
                    <a:pt x="10728" y="25679"/>
                    <a:pt x="10757" y="25736"/>
                    <a:pt x="10814" y="25736"/>
                  </a:cubicBezTo>
                  <a:lnTo>
                    <a:pt x="10899" y="25194"/>
                  </a:lnTo>
                  <a:cubicBezTo>
                    <a:pt x="10814" y="25194"/>
                    <a:pt x="10785" y="25166"/>
                    <a:pt x="10728" y="25166"/>
                  </a:cubicBezTo>
                  <a:close/>
                  <a:moveTo>
                    <a:pt x="15179" y="25166"/>
                  </a:moveTo>
                  <a:cubicBezTo>
                    <a:pt x="15094" y="25166"/>
                    <a:pt x="15065" y="25194"/>
                    <a:pt x="15008" y="25194"/>
                  </a:cubicBezTo>
                  <a:lnTo>
                    <a:pt x="15094" y="25736"/>
                  </a:lnTo>
                  <a:cubicBezTo>
                    <a:pt x="15179" y="25736"/>
                    <a:pt x="15208" y="25679"/>
                    <a:pt x="15293" y="25679"/>
                  </a:cubicBezTo>
                  <a:lnTo>
                    <a:pt x="15179" y="25166"/>
                  </a:lnTo>
                  <a:close/>
                  <a:moveTo>
                    <a:pt x="11584" y="25251"/>
                  </a:moveTo>
                  <a:lnTo>
                    <a:pt x="11556" y="25793"/>
                  </a:lnTo>
                  <a:cubicBezTo>
                    <a:pt x="11613" y="25822"/>
                    <a:pt x="11641" y="25822"/>
                    <a:pt x="11727" y="25822"/>
                  </a:cubicBezTo>
                  <a:lnTo>
                    <a:pt x="11755" y="25280"/>
                  </a:lnTo>
                  <a:cubicBezTo>
                    <a:pt x="11698" y="25251"/>
                    <a:pt x="11641" y="25251"/>
                    <a:pt x="11584" y="25251"/>
                  </a:cubicBezTo>
                  <a:close/>
                  <a:moveTo>
                    <a:pt x="14323" y="25251"/>
                  </a:moveTo>
                  <a:cubicBezTo>
                    <a:pt x="14266" y="25308"/>
                    <a:pt x="14209" y="25308"/>
                    <a:pt x="14152" y="25308"/>
                  </a:cubicBezTo>
                  <a:lnTo>
                    <a:pt x="14209" y="25822"/>
                  </a:lnTo>
                  <a:cubicBezTo>
                    <a:pt x="14295" y="25793"/>
                    <a:pt x="14323" y="25793"/>
                    <a:pt x="14409" y="25793"/>
                  </a:cubicBezTo>
                  <a:lnTo>
                    <a:pt x="14323" y="25251"/>
                  </a:lnTo>
                  <a:close/>
                  <a:moveTo>
                    <a:pt x="12440" y="25337"/>
                  </a:moveTo>
                  <a:lnTo>
                    <a:pt x="12440" y="25879"/>
                  </a:lnTo>
                  <a:lnTo>
                    <a:pt x="12611" y="25879"/>
                  </a:lnTo>
                  <a:lnTo>
                    <a:pt x="12611" y="25337"/>
                  </a:lnTo>
                  <a:close/>
                  <a:moveTo>
                    <a:pt x="13296" y="25337"/>
                  </a:moveTo>
                  <a:lnTo>
                    <a:pt x="13325" y="25879"/>
                  </a:lnTo>
                  <a:lnTo>
                    <a:pt x="13496" y="25879"/>
                  </a:lnTo>
                  <a:lnTo>
                    <a:pt x="13467" y="25337"/>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3" name="Google Shape;863;p31"/>
          <p:cNvGrpSpPr/>
          <p:nvPr/>
        </p:nvGrpSpPr>
        <p:grpSpPr>
          <a:xfrm flipH="1">
            <a:off x="6583725" y="3234975"/>
            <a:ext cx="2560275" cy="1391125"/>
            <a:chOff x="-385150" y="3176300"/>
            <a:chExt cx="2560275" cy="1391125"/>
          </a:xfrm>
        </p:grpSpPr>
        <p:sp>
          <p:nvSpPr>
            <p:cNvPr id="864" name="Google Shape;864;p31"/>
            <p:cNvSpPr/>
            <p:nvPr/>
          </p:nvSpPr>
          <p:spPr>
            <a:xfrm>
              <a:off x="2061394" y="4453694"/>
              <a:ext cx="113731" cy="113731"/>
            </a:xfrm>
            <a:custGeom>
              <a:rect b="b" l="l" r="r" t="t"/>
              <a:pathLst>
                <a:path extrusionOk="0" h="1199" w="1199">
                  <a:moveTo>
                    <a:pt x="599" y="1"/>
                  </a:moveTo>
                  <a:cubicBezTo>
                    <a:pt x="286" y="1"/>
                    <a:pt x="0" y="229"/>
                    <a:pt x="0" y="600"/>
                  </a:cubicBezTo>
                  <a:cubicBezTo>
                    <a:pt x="0" y="914"/>
                    <a:pt x="257" y="1199"/>
                    <a:pt x="599" y="1199"/>
                  </a:cubicBezTo>
                  <a:cubicBezTo>
                    <a:pt x="970" y="1199"/>
                    <a:pt x="1199" y="942"/>
                    <a:pt x="1199" y="600"/>
                  </a:cubicBezTo>
                  <a:cubicBezTo>
                    <a:pt x="1199" y="286"/>
                    <a:pt x="970" y="1"/>
                    <a:pt x="5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31"/>
            <p:cNvSpPr/>
            <p:nvPr/>
          </p:nvSpPr>
          <p:spPr>
            <a:xfrm>
              <a:off x="-385150" y="3176300"/>
              <a:ext cx="2503508" cy="1334325"/>
            </a:xfrm>
            <a:custGeom>
              <a:rect b="b" l="l" r="r" t="t"/>
              <a:pathLst>
                <a:path extrusionOk="0" fill="none" h="14067" w="26393">
                  <a:moveTo>
                    <a:pt x="0" y="0"/>
                  </a:moveTo>
                  <a:lnTo>
                    <a:pt x="14066" y="14067"/>
                  </a:lnTo>
                  <a:lnTo>
                    <a:pt x="26392" y="14067"/>
                  </a:lnTo>
                </a:path>
              </a:pathLst>
            </a:custGeom>
            <a:noFill/>
            <a:ln cap="flat" cmpd="sng" w="19050">
              <a:solidFill>
                <a:schemeClr val="dk2"/>
              </a:solidFill>
              <a:prstDash val="solid"/>
              <a:miter lim="2853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6" name="Google Shape;866;p31"/>
          <p:cNvGrpSpPr/>
          <p:nvPr/>
        </p:nvGrpSpPr>
        <p:grpSpPr>
          <a:xfrm>
            <a:off x="759650" y="4409875"/>
            <a:ext cx="1532575" cy="205676"/>
            <a:chOff x="4645500" y="3968425"/>
            <a:chExt cx="1532575" cy="205676"/>
          </a:xfrm>
        </p:grpSpPr>
        <p:sp>
          <p:nvSpPr>
            <p:cNvPr id="867" name="Google Shape;867;p31"/>
            <p:cNvSpPr/>
            <p:nvPr/>
          </p:nvSpPr>
          <p:spPr>
            <a:xfrm>
              <a:off x="4645500" y="3968425"/>
              <a:ext cx="142098" cy="205676"/>
            </a:xfrm>
            <a:custGeom>
              <a:rect b="b" l="l" r="r" t="t"/>
              <a:pathLst>
                <a:path extrusionOk="0" fill="none" h="3345" w="2311">
                  <a:moveTo>
                    <a:pt x="2310" y="1"/>
                  </a:moveTo>
                  <a:lnTo>
                    <a:pt x="0" y="3344"/>
                  </a:lnTo>
                </a:path>
              </a:pathLst>
            </a:custGeom>
            <a:noFill/>
            <a:ln cap="flat" cmpd="sng" w="19050">
              <a:solidFill>
                <a:schemeClr val="l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31"/>
            <p:cNvSpPr/>
            <p:nvPr/>
          </p:nvSpPr>
          <p:spPr>
            <a:xfrm>
              <a:off x="4804322" y="3968425"/>
              <a:ext cx="138347" cy="201925"/>
            </a:xfrm>
            <a:custGeom>
              <a:rect b="b" l="l" r="r" t="t"/>
              <a:pathLst>
                <a:path extrusionOk="0" fill="none" h="3284" w="2250">
                  <a:moveTo>
                    <a:pt x="2250" y="1"/>
                  </a:moveTo>
                  <a:lnTo>
                    <a:pt x="1" y="3284"/>
                  </a:lnTo>
                </a:path>
              </a:pathLst>
            </a:custGeom>
            <a:noFill/>
            <a:ln cap="flat" cmpd="sng" w="19050">
              <a:solidFill>
                <a:schemeClr val="l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31"/>
            <p:cNvSpPr/>
            <p:nvPr/>
          </p:nvSpPr>
          <p:spPr>
            <a:xfrm>
              <a:off x="4953860" y="3968425"/>
              <a:ext cx="142098" cy="205676"/>
            </a:xfrm>
            <a:custGeom>
              <a:rect b="b" l="l" r="r" t="t"/>
              <a:pathLst>
                <a:path extrusionOk="0" fill="none" h="3345" w="2311">
                  <a:moveTo>
                    <a:pt x="2310" y="1"/>
                  </a:moveTo>
                  <a:lnTo>
                    <a:pt x="0" y="3344"/>
                  </a:lnTo>
                </a:path>
              </a:pathLst>
            </a:custGeom>
            <a:noFill/>
            <a:ln cap="flat" cmpd="sng" w="19050">
              <a:solidFill>
                <a:schemeClr val="l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31"/>
            <p:cNvSpPr/>
            <p:nvPr/>
          </p:nvSpPr>
          <p:spPr>
            <a:xfrm>
              <a:off x="5112743" y="3968425"/>
              <a:ext cx="138347" cy="201925"/>
            </a:xfrm>
            <a:custGeom>
              <a:rect b="b" l="l" r="r" t="t"/>
              <a:pathLst>
                <a:path extrusionOk="0" fill="none" h="3284" w="2250">
                  <a:moveTo>
                    <a:pt x="2249" y="1"/>
                  </a:moveTo>
                  <a:lnTo>
                    <a:pt x="0" y="3284"/>
                  </a:lnTo>
                </a:path>
              </a:pathLst>
            </a:custGeom>
            <a:noFill/>
            <a:ln cap="flat" cmpd="sng" w="19050">
              <a:solidFill>
                <a:schemeClr val="l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31"/>
            <p:cNvSpPr/>
            <p:nvPr/>
          </p:nvSpPr>
          <p:spPr>
            <a:xfrm>
              <a:off x="5262219" y="3968425"/>
              <a:ext cx="142098" cy="205676"/>
            </a:xfrm>
            <a:custGeom>
              <a:rect b="b" l="l" r="r" t="t"/>
              <a:pathLst>
                <a:path extrusionOk="0" fill="none" h="3345" w="2311">
                  <a:moveTo>
                    <a:pt x="2311" y="1"/>
                  </a:moveTo>
                  <a:lnTo>
                    <a:pt x="1" y="3344"/>
                  </a:lnTo>
                </a:path>
              </a:pathLst>
            </a:custGeom>
            <a:noFill/>
            <a:ln cap="flat" cmpd="sng" w="19050">
              <a:solidFill>
                <a:schemeClr val="l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31"/>
            <p:cNvSpPr/>
            <p:nvPr/>
          </p:nvSpPr>
          <p:spPr>
            <a:xfrm>
              <a:off x="5413601" y="3968425"/>
              <a:ext cx="147693" cy="205676"/>
            </a:xfrm>
            <a:custGeom>
              <a:rect b="b" l="l" r="r" t="t"/>
              <a:pathLst>
                <a:path extrusionOk="0" fill="none" h="3345" w="2402">
                  <a:moveTo>
                    <a:pt x="2402" y="1"/>
                  </a:moveTo>
                  <a:lnTo>
                    <a:pt x="1" y="3344"/>
                  </a:lnTo>
                </a:path>
              </a:pathLst>
            </a:custGeom>
            <a:noFill/>
            <a:ln cap="flat" cmpd="sng" w="19050">
              <a:solidFill>
                <a:schemeClr val="l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31"/>
            <p:cNvSpPr/>
            <p:nvPr/>
          </p:nvSpPr>
          <p:spPr>
            <a:xfrm>
              <a:off x="5579925" y="3968425"/>
              <a:ext cx="134658" cy="205676"/>
            </a:xfrm>
            <a:custGeom>
              <a:rect b="b" l="l" r="r" t="t"/>
              <a:pathLst>
                <a:path extrusionOk="0" fill="none" h="3345" w="2190">
                  <a:moveTo>
                    <a:pt x="2189" y="1"/>
                  </a:moveTo>
                  <a:lnTo>
                    <a:pt x="1" y="3344"/>
                  </a:lnTo>
                </a:path>
              </a:pathLst>
            </a:custGeom>
            <a:noFill/>
            <a:ln cap="flat" cmpd="sng" w="19050">
              <a:solidFill>
                <a:schemeClr val="l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31"/>
            <p:cNvSpPr/>
            <p:nvPr/>
          </p:nvSpPr>
          <p:spPr>
            <a:xfrm>
              <a:off x="5731307" y="3968425"/>
              <a:ext cx="138408" cy="205676"/>
            </a:xfrm>
            <a:custGeom>
              <a:rect b="b" l="l" r="r" t="t"/>
              <a:pathLst>
                <a:path extrusionOk="0" fill="none" h="3345" w="2251">
                  <a:moveTo>
                    <a:pt x="2250" y="1"/>
                  </a:moveTo>
                  <a:lnTo>
                    <a:pt x="1" y="3344"/>
                  </a:lnTo>
                </a:path>
              </a:pathLst>
            </a:custGeom>
            <a:noFill/>
            <a:ln cap="flat" cmpd="sng" w="19050">
              <a:solidFill>
                <a:schemeClr val="l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31"/>
            <p:cNvSpPr/>
            <p:nvPr/>
          </p:nvSpPr>
          <p:spPr>
            <a:xfrm>
              <a:off x="5880845" y="3968425"/>
              <a:ext cx="144004" cy="205676"/>
            </a:xfrm>
            <a:custGeom>
              <a:rect b="b" l="l" r="r" t="t"/>
              <a:pathLst>
                <a:path extrusionOk="0" fill="none" h="3345" w="2342">
                  <a:moveTo>
                    <a:pt x="2341" y="1"/>
                  </a:moveTo>
                  <a:lnTo>
                    <a:pt x="1" y="3344"/>
                  </a:lnTo>
                </a:path>
              </a:pathLst>
            </a:custGeom>
            <a:noFill/>
            <a:ln cap="flat" cmpd="sng" w="19050">
              <a:solidFill>
                <a:schemeClr val="l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31"/>
            <p:cNvSpPr/>
            <p:nvPr/>
          </p:nvSpPr>
          <p:spPr>
            <a:xfrm>
              <a:off x="6034133" y="3968425"/>
              <a:ext cx="143942" cy="205676"/>
            </a:xfrm>
            <a:custGeom>
              <a:rect b="b" l="l" r="r" t="t"/>
              <a:pathLst>
                <a:path extrusionOk="0" fill="none" h="3345" w="2341">
                  <a:moveTo>
                    <a:pt x="2341" y="1"/>
                  </a:moveTo>
                  <a:lnTo>
                    <a:pt x="0" y="3344"/>
                  </a:lnTo>
                </a:path>
              </a:pathLst>
            </a:custGeom>
            <a:noFill/>
            <a:ln cap="flat" cmpd="sng" w="19050">
              <a:solidFill>
                <a:schemeClr val="l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7" name="Google Shape;877;p31"/>
          <p:cNvGrpSpPr/>
          <p:nvPr/>
        </p:nvGrpSpPr>
        <p:grpSpPr>
          <a:xfrm>
            <a:off x="7776300" y="3411338"/>
            <a:ext cx="1034036" cy="667673"/>
            <a:chOff x="508625" y="3017550"/>
            <a:chExt cx="1034036" cy="667673"/>
          </a:xfrm>
        </p:grpSpPr>
        <p:sp>
          <p:nvSpPr>
            <p:cNvPr id="878" name="Google Shape;878;p31"/>
            <p:cNvSpPr/>
            <p:nvPr/>
          </p:nvSpPr>
          <p:spPr>
            <a:xfrm>
              <a:off x="508625" y="3017550"/>
              <a:ext cx="1034036" cy="236158"/>
            </a:xfrm>
            <a:custGeom>
              <a:rect b="b" l="l" r="r" t="t"/>
              <a:pathLst>
                <a:path extrusionOk="0" h="2483" w="10872">
                  <a:moveTo>
                    <a:pt x="0" y="0"/>
                  </a:moveTo>
                  <a:lnTo>
                    <a:pt x="0" y="2483"/>
                  </a:lnTo>
                  <a:lnTo>
                    <a:pt x="10871" y="2483"/>
                  </a:lnTo>
                  <a:lnTo>
                    <a:pt x="1087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31"/>
            <p:cNvSpPr/>
            <p:nvPr/>
          </p:nvSpPr>
          <p:spPr>
            <a:xfrm>
              <a:off x="847784" y="3169536"/>
              <a:ext cx="95110" cy="515686"/>
            </a:xfrm>
            <a:custGeom>
              <a:rect b="b" l="l" r="r" t="t"/>
              <a:pathLst>
                <a:path extrusionOk="0" h="5422" w="1000">
                  <a:moveTo>
                    <a:pt x="1" y="0"/>
                  </a:moveTo>
                  <a:lnTo>
                    <a:pt x="1" y="5421"/>
                  </a:lnTo>
                  <a:lnTo>
                    <a:pt x="1000" y="5421"/>
                  </a:lnTo>
                  <a:lnTo>
                    <a:pt x="100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0" name="Google Shape;880;p31"/>
          <p:cNvGrpSpPr/>
          <p:nvPr/>
        </p:nvGrpSpPr>
        <p:grpSpPr>
          <a:xfrm>
            <a:off x="4311253" y="4518962"/>
            <a:ext cx="521493" cy="96586"/>
            <a:chOff x="4342567" y="4452512"/>
            <a:chExt cx="521493" cy="96586"/>
          </a:xfrm>
        </p:grpSpPr>
        <p:sp>
          <p:nvSpPr>
            <p:cNvPr id="881" name="Google Shape;881;p31"/>
            <p:cNvSpPr/>
            <p:nvPr/>
          </p:nvSpPr>
          <p:spPr>
            <a:xfrm>
              <a:off x="4764915" y="4452512"/>
              <a:ext cx="99145" cy="96586"/>
            </a:xfrm>
            <a:custGeom>
              <a:rect b="b" l="l" r="r" t="t"/>
              <a:pathLst>
                <a:path extrusionOk="0" h="1057" w="1085">
                  <a:moveTo>
                    <a:pt x="543" y="1"/>
                  </a:moveTo>
                  <a:cubicBezTo>
                    <a:pt x="229" y="1"/>
                    <a:pt x="1" y="229"/>
                    <a:pt x="1" y="514"/>
                  </a:cubicBezTo>
                  <a:cubicBezTo>
                    <a:pt x="1" y="828"/>
                    <a:pt x="229" y="1056"/>
                    <a:pt x="543" y="1056"/>
                  </a:cubicBezTo>
                  <a:cubicBezTo>
                    <a:pt x="828" y="1056"/>
                    <a:pt x="1085" y="828"/>
                    <a:pt x="1085" y="514"/>
                  </a:cubicBezTo>
                  <a:cubicBezTo>
                    <a:pt x="1085" y="229"/>
                    <a:pt x="828" y="1"/>
                    <a:pt x="54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31"/>
            <p:cNvSpPr/>
            <p:nvPr/>
          </p:nvSpPr>
          <p:spPr>
            <a:xfrm>
              <a:off x="4553741" y="4452512"/>
              <a:ext cx="96586" cy="96586"/>
            </a:xfrm>
            <a:custGeom>
              <a:rect b="b" l="l" r="r" t="t"/>
              <a:pathLst>
                <a:path extrusionOk="0" h="1057" w="1057">
                  <a:moveTo>
                    <a:pt x="543" y="1"/>
                  </a:moveTo>
                  <a:cubicBezTo>
                    <a:pt x="229" y="1"/>
                    <a:pt x="0" y="229"/>
                    <a:pt x="0" y="514"/>
                  </a:cubicBezTo>
                  <a:cubicBezTo>
                    <a:pt x="0" y="828"/>
                    <a:pt x="229" y="1056"/>
                    <a:pt x="543" y="1056"/>
                  </a:cubicBezTo>
                  <a:cubicBezTo>
                    <a:pt x="828" y="1056"/>
                    <a:pt x="1056" y="828"/>
                    <a:pt x="1056" y="514"/>
                  </a:cubicBezTo>
                  <a:cubicBezTo>
                    <a:pt x="1056" y="229"/>
                    <a:pt x="828" y="1"/>
                    <a:pt x="54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31"/>
            <p:cNvSpPr/>
            <p:nvPr/>
          </p:nvSpPr>
          <p:spPr>
            <a:xfrm>
              <a:off x="4342567" y="4452512"/>
              <a:ext cx="96586" cy="96586"/>
            </a:xfrm>
            <a:custGeom>
              <a:rect b="b" l="l" r="r" t="t"/>
              <a:pathLst>
                <a:path extrusionOk="0" h="1057" w="1057">
                  <a:moveTo>
                    <a:pt x="514" y="1"/>
                  </a:moveTo>
                  <a:cubicBezTo>
                    <a:pt x="229" y="1"/>
                    <a:pt x="0" y="229"/>
                    <a:pt x="0" y="514"/>
                  </a:cubicBezTo>
                  <a:cubicBezTo>
                    <a:pt x="0" y="828"/>
                    <a:pt x="229" y="1056"/>
                    <a:pt x="514" y="1056"/>
                  </a:cubicBezTo>
                  <a:cubicBezTo>
                    <a:pt x="828" y="1056"/>
                    <a:pt x="1056" y="828"/>
                    <a:pt x="1056" y="514"/>
                  </a:cubicBezTo>
                  <a:cubicBezTo>
                    <a:pt x="1056" y="229"/>
                    <a:pt x="828" y="1"/>
                    <a:pt x="51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4" name="Google Shape;884;p31"/>
          <p:cNvGrpSpPr/>
          <p:nvPr/>
        </p:nvGrpSpPr>
        <p:grpSpPr>
          <a:xfrm>
            <a:off x="6693492" y="1824175"/>
            <a:ext cx="3129036" cy="164400"/>
            <a:chOff x="6007692" y="300175"/>
            <a:chExt cx="3129036" cy="164400"/>
          </a:xfrm>
        </p:grpSpPr>
        <p:grpSp>
          <p:nvGrpSpPr>
            <p:cNvPr id="885" name="Google Shape;885;p31"/>
            <p:cNvGrpSpPr/>
            <p:nvPr/>
          </p:nvGrpSpPr>
          <p:grpSpPr>
            <a:xfrm>
              <a:off x="6040392" y="334012"/>
              <a:ext cx="3096337" cy="96586"/>
              <a:chOff x="6040392" y="334012"/>
              <a:chExt cx="3096337" cy="96586"/>
            </a:xfrm>
          </p:grpSpPr>
          <p:sp>
            <p:nvSpPr>
              <p:cNvPr id="886" name="Google Shape;886;p31"/>
              <p:cNvSpPr/>
              <p:nvPr/>
            </p:nvSpPr>
            <p:spPr>
              <a:xfrm>
                <a:off x="6232650" y="376650"/>
                <a:ext cx="2904078" cy="11300"/>
              </a:xfrm>
              <a:custGeom>
                <a:rect b="b" l="l" r="r" t="t"/>
                <a:pathLst>
                  <a:path extrusionOk="0" h="335" w="21703">
                    <a:moveTo>
                      <a:pt x="0" y="0"/>
                    </a:moveTo>
                    <a:lnTo>
                      <a:pt x="0" y="335"/>
                    </a:lnTo>
                    <a:lnTo>
                      <a:pt x="21703" y="335"/>
                    </a:lnTo>
                    <a:lnTo>
                      <a:pt x="2170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31"/>
              <p:cNvSpPr/>
              <p:nvPr/>
            </p:nvSpPr>
            <p:spPr>
              <a:xfrm>
                <a:off x="6040392" y="334012"/>
                <a:ext cx="96586" cy="96586"/>
              </a:xfrm>
              <a:custGeom>
                <a:rect b="b" l="l" r="r" t="t"/>
                <a:pathLst>
                  <a:path extrusionOk="0" h="1057" w="1057">
                    <a:moveTo>
                      <a:pt x="514" y="1"/>
                    </a:moveTo>
                    <a:cubicBezTo>
                      <a:pt x="229" y="1"/>
                      <a:pt x="0" y="229"/>
                      <a:pt x="0" y="514"/>
                    </a:cubicBezTo>
                    <a:cubicBezTo>
                      <a:pt x="0" y="828"/>
                      <a:pt x="229" y="1056"/>
                      <a:pt x="514" y="1056"/>
                    </a:cubicBezTo>
                    <a:cubicBezTo>
                      <a:pt x="828" y="1056"/>
                      <a:pt x="1056" y="828"/>
                      <a:pt x="1056" y="514"/>
                    </a:cubicBezTo>
                    <a:cubicBezTo>
                      <a:pt x="1056" y="229"/>
                      <a:pt x="828" y="1"/>
                      <a:pt x="51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8" name="Google Shape;888;p31"/>
            <p:cNvSpPr/>
            <p:nvPr/>
          </p:nvSpPr>
          <p:spPr>
            <a:xfrm>
              <a:off x="6007692" y="300175"/>
              <a:ext cx="164400" cy="1644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9" name="Google Shape;889;p31"/>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solidFill>
                  <a:schemeClr val="dk2"/>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890" name="Google Shape;890;p31"/>
          <p:cNvSpPr txBox="1"/>
          <p:nvPr>
            <p:ph idx="1" type="subTitle"/>
          </p:nvPr>
        </p:nvSpPr>
        <p:spPr>
          <a:xfrm>
            <a:off x="713225" y="1575100"/>
            <a:ext cx="5513400" cy="2229000"/>
          </a:xfrm>
          <a:prstGeom prst="rect">
            <a:avLst/>
          </a:prstGeom>
        </p:spPr>
        <p:txBody>
          <a:bodyPr anchorCtr="0" anchor="t" bIns="91425" lIns="91425" spcFirstLastPara="1" rIns="91425" wrap="square" tIns="91425">
            <a:noAutofit/>
          </a:bodyPr>
          <a:lstStyle>
            <a:lvl1pPr lvl="0">
              <a:spcBef>
                <a:spcPts val="0"/>
              </a:spcBef>
              <a:spcAft>
                <a:spcPts val="0"/>
              </a:spcAft>
              <a:buSzPts val="1600"/>
              <a:buFont typeface="Catamaran"/>
              <a:buChar char="●"/>
              <a:defRPr sz="1400"/>
            </a:lvl1pPr>
            <a:lvl2pPr lvl="1">
              <a:spcBef>
                <a:spcPts val="0"/>
              </a:spcBef>
              <a:spcAft>
                <a:spcPts val="0"/>
              </a:spcAft>
              <a:buSzPts val="1600"/>
              <a:buFont typeface="Nunito"/>
              <a:buChar char="○"/>
              <a:defRPr/>
            </a:lvl2pPr>
            <a:lvl3pPr lvl="2">
              <a:spcBef>
                <a:spcPts val="0"/>
              </a:spcBef>
              <a:spcAft>
                <a:spcPts val="0"/>
              </a:spcAft>
              <a:buSzPts val="1600"/>
              <a:buFont typeface="Nunito"/>
              <a:buChar char="■"/>
              <a:defRPr/>
            </a:lvl3pPr>
            <a:lvl4pPr lvl="3">
              <a:spcBef>
                <a:spcPts val="0"/>
              </a:spcBef>
              <a:spcAft>
                <a:spcPts val="0"/>
              </a:spcAft>
              <a:buSzPts val="1600"/>
              <a:buFont typeface="Nunito"/>
              <a:buChar char="●"/>
              <a:defRPr/>
            </a:lvl4pPr>
            <a:lvl5pPr lvl="4">
              <a:spcBef>
                <a:spcPts val="0"/>
              </a:spcBef>
              <a:spcAft>
                <a:spcPts val="0"/>
              </a:spcAft>
              <a:buSzPts val="1600"/>
              <a:buFont typeface="Nunito"/>
              <a:buChar char="○"/>
              <a:defRPr/>
            </a:lvl5pPr>
            <a:lvl6pPr lvl="5">
              <a:spcBef>
                <a:spcPts val="0"/>
              </a:spcBef>
              <a:spcAft>
                <a:spcPts val="0"/>
              </a:spcAft>
              <a:buSzPts val="1600"/>
              <a:buFont typeface="Nunito"/>
              <a:buChar char="■"/>
              <a:defRPr/>
            </a:lvl6pPr>
            <a:lvl7pPr lvl="6">
              <a:spcBef>
                <a:spcPts val="0"/>
              </a:spcBef>
              <a:spcAft>
                <a:spcPts val="0"/>
              </a:spcAft>
              <a:buSzPts val="1600"/>
              <a:buFont typeface="Nunito"/>
              <a:buChar char="●"/>
              <a:defRPr/>
            </a:lvl7pPr>
            <a:lvl8pPr lvl="7">
              <a:spcBef>
                <a:spcPts val="0"/>
              </a:spcBef>
              <a:spcAft>
                <a:spcPts val="0"/>
              </a:spcAft>
              <a:buSzPts val="1600"/>
              <a:buFont typeface="Nunito"/>
              <a:buChar char="○"/>
              <a:defRPr/>
            </a:lvl8pPr>
            <a:lvl9pPr lvl="8">
              <a:spcBef>
                <a:spcPts val="0"/>
              </a:spcBef>
              <a:spcAft>
                <a:spcPts val="0"/>
              </a:spcAft>
              <a:buSzPts val="1600"/>
              <a:buFont typeface="Nunito"/>
              <a:buChar char="■"/>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26">
    <p:spTree>
      <p:nvGrpSpPr>
        <p:cNvPr id="891" name="Shape 891"/>
        <p:cNvGrpSpPr/>
        <p:nvPr/>
      </p:nvGrpSpPr>
      <p:grpSpPr>
        <a:xfrm>
          <a:off x="0" y="0"/>
          <a:ext cx="0" cy="0"/>
          <a:chOff x="0" y="0"/>
          <a:chExt cx="0" cy="0"/>
        </a:xfrm>
      </p:grpSpPr>
      <p:sp>
        <p:nvSpPr>
          <p:cNvPr id="892" name="Google Shape;892;p32"/>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solidFill>
                  <a:schemeClr val="dk2"/>
                </a:solidFill>
              </a:defRPr>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
        <p:nvSpPr>
          <p:cNvPr id="893" name="Google Shape;893;p32"/>
          <p:cNvSpPr txBox="1"/>
          <p:nvPr>
            <p:ph idx="1" type="subTitle"/>
          </p:nvPr>
        </p:nvSpPr>
        <p:spPr>
          <a:xfrm>
            <a:off x="713225" y="2039100"/>
            <a:ext cx="3545700" cy="10653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sz="1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grpSp>
        <p:nvGrpSpPr>
          <p:cNvPr id="894" name="Google Shape;894;p32"/>
          <p:cNvGrpSpPr/>
          <p:nvPr/>
        </p:nvGrpSpPr>
        <p:grpSpPr>
          <a:xfrm flipH="1">
            <a:off x="3297266" y="4101500"/>
            <a:ext cx="521776" cy="1475725"/>
            <a:chOff x="8331250" y="3748200"/>
            <a:chExt cx="521776" cy="1475725"/>
          </a:xfrm>
        </p:grpSpPr>
        <p:sp>
          <p:nvSpPr>
            <p:cNvPr id="895" name="Google Shape;895;p32"/>
            <p:cNvSpPr/>
            <p:nvPr/>
          </p:nvSpPr>
          <p:spPr>
            <a:xfrm>
              <a:off x="8331250" y="3748200"/>
              <a:ext cx="194335" cy="1066710"/>
            </a:xfrm>
            <a:custGeom>
              <a:rect b="b" l="l" r="r" t="t"/>
              <a:pathLst>
                <a:path extrusionOk="0" h="7509" w="1368">
                  <a:moveTo>
                    <a:pt x="0" y="1"/>
                  </a:moveTo>
                  <a:lnTo>
                    <a:pt x="0" y="7509"/>
                  </a:lnTo>
                  <a:lnTo>
                    <a:pt x="1368" y="7509"/>
                  </a:lnTo>
                  <a:lnTo>
                    <a:pt x="13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32"/>
            <p:cNvSpPr/>
            <p:nvPr/>
          </p:nvSpPr>
          <p:spPr>
            <a:xfrm>
              <a:off x="8658691" y="4157215"/>
              <a:ext cx="194335" cy="1066710"/>
            </a:xfrm>
            <a:custGeom>
              <a:rect b="b" l="l" r="r" t="t"/>
              <a:pathLst>
                <a:path extrusionOk="0" h="7509" w="1368">
                  <a:moveTo>
                    <a:pt x="0" y="0"/>
                  </a:moveTo>
                  <a:lnTo>
                    <a:pt x="0" y="7508"/>
                  </a:lnTo>
                  <a:lnTo>
                    <a:pt x="1368" y="7508"/>
                  </a:lnTo>
                  <a:lnTo>
                    <a:pt x="136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7" name="Google Shape;897;p32"/>
          <p:cNvGrpSpPr/>
          <p:nvPr/>
        </p:nvGrpSpPr>
        <p:grpSpPr>
          <a:xfrm>
            <a:off x="6047663" y="1393762"/>
            <a:ext cx="3096337" cy="96586"/>
            <a:chOff x="6040392" y="334012"/>
            <a:chExt cx="3096337" cy="96586"/>
          </a:xfrm>
        </p:grpSpPr>
        <p:sp>
          <p:nvSpPr>
            <p:cNvPr id="898" name="Google Shape;898;p32"/>
            <p:cNvSpPr/>
            <p:nvPr/>
          </p:nvSpPr>
          <p:spPr>
            <a:xfrm>
              <a:off x="6232650" y="376650"/>
              <a:ext cx="2904078" cy="11300"/>
            </a:xfrm>
            <a:custGeom>
              <a:rect b="b" l="l" r="r" t="t"/>
              <a:pathLst>
                <a:path extrusionOk="0" h="335" w="21703">
                  <a:moveTo>
                    <a:pt x="0" y="0"/>
                  </a:moveTo>
                  <a:lnTo>
                    <a:pt x="0" y="335"/>
                  </a:lnTo>
                  <a:lnTo>
                    <a:pt x="21703" y="335"/>
                  </a:lnTo>
                  <a:lnTo>
                    <a:pt x="2170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32"/>
            <p:cNvSpPr/>
            <p:nvPr/>
          </p:nvSpPr>
          <p:spPr>
            <a:xfrm>
              <a:off x="6040392" y="334012"/>
              <a:ext cx="96586" cy="96586"/>
            </a:xfrm>
            <a:custGeom>
              <a:rect b="b" l="l" r="r" t="t"/>
              <a:pathLst>
                <a:path extrusionOk="0" h="1057" w="1057">
                  <a:moveTo>
                    <a:pt x="514" y="1"/>
                  </a:moveTo>
                  <a:cubicBezTo>
                    <a:pt x="229" y="1"/>
                    <a:pt x="0" y="229"/>
                    <a:pt x="0" y="514"/>
                  </a:cubicBezTo>
                  <a:cubicBezTo>
                    <a:pt x="0" y="828"/>
                    <a:pt x="229" y="1056"/>
                    <a:pt x="514" y="1056"/>
                  </a:cubicBezTo>
                  <a:cubicBezTo>
                    <a:pt x="828" y="1056"/>
                    <a:pt x="1056" y="828"/>
                    <a:pt x="1056" y="514"/>
                  </a:cubicBezTo>
                  <a:cubicBezTo>
                    <a:pt x="1056" y="229"/>
                    <a:pt x="828" y="1"/>
                    <a:pt x="51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0" name="Google Shape;900;p32"/>
          <p:cNvGrpSpPr/>
          <p:nvPr/>
        </p:nvGrpSpPr>
        <p:grpSpPr>
          <a:xfrm>
            <a:off x="-76208" y="3328700"/>
            <a:ext cx="2560275" cy="1391125"/>
            <a:chOff x="-385150" y="3176300"/>
            <a:chExt cx="2560275" cy="1391125"/>
          </a:xfrm>
        </p:grpSpPr>
        <p:sp>
          <p:nvSpPr>
            <p:cNvPr id="901" name="Google Shape;901;p32"/>
            <p:cNvSpPr/>
            <p:nvPr/>
          </p:nvSpPr>
          <p:spPr>
            <a:xfrm>
              <a:off x="2061394" y="4453694"/>
              <a:ext cx="113731" cy="113731"/>
            </a:xfrm>
            <a:custGeom>
              <a:rect b="b" l="l" r="r" t="t"/>
              <a:pathLst>
                <a:path extrusionOk="0" h="1199" w="1199">
                  <a:moveTo>
                    <a:pt x="599" y="1"/>
                  </a:moveTo>
                  <a:cubicBezTo>
                    <a:pt x="286" y="1"/>
                    <a:pt x="0" y="229"/>
                    <a:pt x="0" y="600"/>
                  </a:cubicBezTo>
                  <a:cubicBezTo>
                    <a:pt x="0" y="914"/>
                    <a:pt x="257" y="1199"/>
                    <a:pt x="599" y="1199"/>
                  </a:cubicBezTo>
                  <a:cubicBezTo>
                    <a:pt x="970" y="1199"/>
                    <a:pt x="1199" y="942"/>
                    <a:pt x="1199" y="600"/>
                  </a:cubicBezTo>
                  <a:cubicBezTo>
                    <a:pt x="1199" y="286"/>
                    <a:pt x="970" y="1"/>
                    <a:pt x="5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32"/>
            <p:cNvSpPr/>
            <p:nvPr/>
          </p:nvSpPr>
          <p:spPr>
            <a:xfrm>
              <a:off x="-385150" y="3176300"/>
              <a:ext cx="2503508" cy="1334325"/>
            </a:xfrm>
            <a:custGeom>
              <a:rect b="b" l="l" r="r" t="t"/>
              <a:pathLst>
                <a:path extrusionOk="0" fill="none" h="14067" w="26393">
                  <a:moveTo>
                    <a:pt x="0" y="0"/>
                  </a:moveTo>
                  <a:lnTo>
                    <a:pt x="14066" y="14067"/>
                  </a:lnTo>
                  <a:lnTo>
                    <a:pt x="26392" y="14067"/>
                  </a:lnTo>
                </a:path>
              </a:pathLst>
            </a:custGeom>
            <a:noFill/>
            <a:ln cap="flat" cmpd="sng" w="19050">
              <a:solidFill>
                <a:schemeClr val="dk2"/>
              </a:solidFill>
              <a:prstDash val="solid"/>
              <a:miter lim="2853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25">
    <p:spTree>
      <p:nvGrpSpPr>
        <p:cNvPr id="903" name="Shape 903"/>
        <p:cNvGrpSpPr/>
        <p:nvPr/>
      </p:nvGrpSpPr>
      <p:grpSpPr>
        <a:xfrm>
          <a:off x="0" y="0"/>
          <a:ext cx="0" cy="0"/>
          <a:chOff x="0" y="0"/>
          <a:chExt cx="0" cy="0"/>
        </a:xfrm>
      </p:grpSpPr>
      <p:grpSp>
        <p:nvGrpSpPr>
          <p:cNvPr id="904" name="Google Shape;904;p33"/>
          <p:cNvGrpSpPr/>
          <p:nvPr/>
        </p:nvGrpSpPr>
        <p:grpSpPr>
          <a:xfrm flipH="1">
            <a:off x="7040925" y="729375"/>
            <a:ext cx="2560275" cy="1391125"/>
            <a:chOff x="-385150" y="3176300"/>
            <a:chExt cx="2560275" cy="1391125"/>
          </a:xfrm>
        </p:grpSpPr>
        <p:sp>
          <p:nvSpPr>
            <p:cNvPr id="905" name="Google Shape;905;p33"/>
            <p:cNvSpPr/>
            <p:nvPr/>
          </p:nvSpPr>
          <p:spPr>
            <a:xfrm>
              <a:off x="2061394" y="4453694"/>
              <a:ext cx="113731" cy="113731"/>
            </a:xfrm>
            <a:custGeom>
              <a:rect b="b" l="l" r="r" t="t"/>
              <a:pathLst>
                <a:path extrusionOk="0" h="1199" w="1199">
                  <a:moveTo>
                    <a:pt x="599" y="1"/>
                  </a:moveTo>
                  <a:cubicBezTo>
                    <a:pt x="286" y="1"/>
                    <a:pt x="0" y="229"/>
                    <a:pt x="0" y="600"/>
                  </a:cubicBezTo>
                  <a:cubicBezTo>
                    <a:pt x="0" y="914"/>
                    <a:pt x="257" y="1199"/>
                    <a:pt x="599" y="1199"/>
                  </a:cubicBezTo>
                  <a:cubicBezTo>
                    <a:pt x="970" y="1199"/>
                    <a:pt x="1199" y="942"/>
                    <a:pt x="1199" y="600"/>
                  </a:cubicBezTo>
                  <a:cubicBezTo>
                    <a:pt x="1199" y="286"/>
                    <a:pt x="970" y="1"/>
                    <a:pt x="5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33"/>
            <p:cNvSpPr/>
            <p:nvPr/>
          </p:nvSpPr>
          <p:spPr>
            <a:xfrm>
              <a:off x="-385150" y="3176300"/>
              <a:ext cx="2503508" cy="1334325"/>
            </a:xfrm>
            <a:custGeom>
              <a:rect b="b" l="l" r="r" t="t"/>
              <a:pathLst>
                <a:path extrusionOk="0" fill="none" h="14067" w="26393">
                  <a:moveTo>
                    <a:pt x="0" y="0"/>
                  </a:moveTo>
                  <a:lnTo>
                    <a:pt x="14066" y="14067"/>
                  </a:lnTo>
                  <a:lnTo>
                    <a:pt x="26392" y="14067"/>
                  </a:lnTo>
                </a:path>
              </a:pathLst>
            </a:custGeom>
            <a:noFill/>
            <a:ln cap="flat" cmpd="sng" w="19050">
              <a:solidFill>
                <a:schemeClr val="dk2"/>
              </a:solidFill>
              <a:prstDash val="solid"/>
              <a:miter lim="2853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7" name="Google Shape;907;p33"/>
          <p:cNvGrpSpPr/>
          <p:nvPr/>
        </p:nvGrpSpPr>
        <p:grpSpPr>
          <a:xfrm>
            <a:off x="7178125" y="1464538"/>
            <a:ext cx="1034036" cy="667673"/>
            <a:chOff x="508625" y="3017550"/>
            <a:chExt cx="1034036" cy="667673"/>
          </a:xfrm>
        </p:grpSpPr>
        <p:sp>
          <p:nvSpPr>
            <p:cNvPr id="908" name="Google Shape;908;p33"/>
            <p:cNvSpPr/>
            <p:nvPr/>
          </p:nvSpPr>
          <p:spPr>
            <a:xfrm>
              <a:off x="508625" y="3017550"/>
              <a:ext cx="1034036" cy="236158"/>
            </a:xfrm>
            <a:custGeom>
              <a:rect b="b" l="l" r="r" t="t"/>
              <a:pathLst>
                <a:path extrusionOk="0" h="2483" w="10872">
                  <a:moveTo>
                    <a:pt x="0" y="0"/>
                  </a:moveTo>
                  <a:lnTo>
                    <a:pt x="0" y="2483"/>
                  </a:lnTo>
                  <a:lnTo>
                    <a:pt x="10871" y="2483"/>
                  </a:lnTo>
                  <a:lnTo>
                    <a:pt x="1087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33"/>
            <p:cNvSpPr/>
            <p:nvPr/>
          </p:nvSpPr>
          <p:spPr>
            <a:xfrm>
              <a:off x="847784" y="3169536"/>
              <a:ext cx="95110" cy="515686"/>
            </a:xfrm>
            <a:custGeom>
              <a:rect b="b" l="l" r="r" t="t"/>
              <a:pathLst>
                <a:path extrusionOk="0" h="5422" w="1000">
                  <a:moveTo>
                    <a:pt x="1" y="0"/>
                  </a:moveTo>
                  <a:lnTo>
                    <a:pt x="1" y="5421"/>
                  </a:lnTo>
                  <a:lnTo>
                    <a:pt x="1000" y="5421"/>
                  </a:lnTo>
                  <a:lnTo>
                    <a:pt x="100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0" name="Google Shape;910;p33"/>
          <p:cNvGrpSpPr/>
          <p:nvPr/>
        </p:nvGrpSpPr>
        <p:grpSpPr>
          <a:xfrm flipH="1">
            <a:off x="-8" y="3256262"/>
            <a:ext cx="3096337" cy="96586"/>
            <a:chOff x="6040392" y="334012"/>
            <a:chExt cx="3096337" cy="96586"/>
          </a:xfrm>
        </p:grpSpPr>
        <p:sp>
          <p:nvSpPr>
            <p:cNvPr id="911" name="Google Shape;911;p33"/>
            <p:cNvSpPr/>
            <p:nvPr/>
          </p:nvSpPr>
          <p:spPr>
            <a:xfrm>
              <a:off x="6232650" y="376650"/>
              <a:ext cx="2904078" cy="11300"/>
            </a:xfrm>
            <a:custGeom>
              <a:rect b="b" l="l" r="r" t="t"/>
              <a:pathLst>
                <a:path extrusionOk="0" h="335" w="21703">
                  <a:moveTo>
                    <a:pt x="0" y="0"/>
                  </a:moveTo>
                  <a:lnTo>
                    <a:pt x="0" y="335"/>
                  </a:lnTo>
                  <a:lnTo>
                    <a:pt x="21703" y="335"/>
                  </a:lnTo>
                  <a:lnTo>
                    <a:pt x="2170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33"/>
            <p:cNvSpPr/>
            <p:nvPr/>
          </p:nvSpPr>
          <p:spPr>
            <a:xfrm>
              <a:off x="6040392" y="334012"/>
              <a:ext cx="96586" cy="96586"/>
            </a:xfrm>
            <a:custGeom>
              <a:rect b="b" l="l" r="r" t="t"/>
              <a:pathLst>
                <a:path extrusionOk="0" h="1057" w="1057">
                  <a:moveTo>
                    <a:pt x="514" y="1"/>
                  </a:moveTo>
                  <a:cubicBezTo>
                    <a:pt x="229" y="1"/>
                    <a:pt x="0" y="229"/>
                    <a:pt x="0" y="514"/>
                  </a:cubicBezTo>
                  <a:cubicBezTo>
                    <a:pt x="0" y="828"/>
                    <a:pt x="229" y="1056"/>
                    <a:pt x="514" y="1056"/>
                  </a:cubicBezTo>
                  <a:cubicBezTo>
                    <a:pt x="828" y="1056"/>
                    <a:pt x="1056" y="828"/>
                    <a:pt x="1056" y="514"/>
                  </a:cubicBezTo>
                  <a:cubicBezTo>
                    <a:pt x="1056" y="229"/>
                    <a:pt x="828" y="1"/>
                    <a:pt x="51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3" name="Google Shape;913;p33"/>
          <p:cNvGrpSpPr/>
          <p:nvPr/>
        </p:nvGrpSpPr>
        <p:grpSpPr>
          <a:xfrm>
            <a:off x="560326" y="3796791"/>
            <a:ext cx="1770381" cy="1768519"/>
            <a:chOff x="166675" y="1780700"/>
            <a:chExt cx="712800" cy="712050"/>
          </a:xfrm>
        </p:grpSpPr>
        <p:sp>
          <p:nvSpPr>
            <p:cNvPr id="914" name="Google Shape;914;p33"/>
            <p:cNvSpPr/>
            <p:nvPr/>
          </p:nvSpPr>
          <p:spPr>
            <a:xfrm>
              <a:off x="327775" y="1940300"/>
              <a:ext cx="391375" cy="392125"/>
            </a:xfrm>
            <a:custGeom>
              <a:rect b="b" l="l" r="r" t="t"/>
              <a:pathLst>
                <a:path extrusionOk="0" fill="none" h="15685" w="15655">
                  <a:moveTo>
                    <a:pt x="9150" y="760"/>
                  </a:moveTo>
                  <a:cubicBezTo>
                    <a:pt x="13071" y="1489"/>
                    <a:pt x="15654" y="5258"/>
                    <a:pt x="14925" y="9180"/>
                  </a:cubicBezTo>
                  <a:cubicBezTo>
                    <a:pt x="14195" y="13101"/>
                    <a:pt x="10426" y="15684"/>
                    <a:pt x="6505" y="14955"/>
                  </a:cubicBezTo>
                  <a:cubicBezTo>
                    <a:pt x="2584" y="14195"/>
                    <a:pt x="1" y="10426"/>
                    <a:pt x="730" y="6505"/>
                  </a:cubicBezTo>
                  <a:cubicBezTo>
                    <a:pt x="1460" y="2584"/>
                    <a:pt x="5229" y="0"/>
                    <a:pt x="9150" y="760"/>
                  </a:cubicBezTo>
                  <a:close/>
                </a:path>
              </a:pathLst>
            </a:custGeom>
            <a:noFill/>
            <a:ln cap="flat" cmpd="sng" w="9525">
              <a:solidFill>
                <a:schemeClr val="l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33"/>
            <p:cNvSpPr/>
            <p:nvPr/>
          </p:nvSpPr>
          <p:spPr>
            <a:xfrm>
              <a:off x="281425" y="1895450"/>
              <a:ext cx="483325" cy="482550"/>
            </a:xfrm>
            <a:custGeom>
              <a:rect b="b" l="l" r="r" t="t"/>
              <a:pathLst>
                <a:path extrusionOk="0" fill="none" h="19302" w="19333">
                  <a:moveTo>
                    <a:pt x="17904" y="7052"/>
                  </a:moveTo>
                  <a:cubicBezTo>
                    <a:pt x="19332" y="11581"/>
                    <a:pt x="16809" y="16414"/>
                    <a:pt x="12280" y="17873"/>
                  </a:cubicBezTo>
                  <a:cubicBezTo>
                    <a:pt x="7751" y="19302"/>
                    <a:pt x="2888" y="16809"/>
                    <a:pt x="1460" y="12250"/>
                  </a:cubicBezTo>
                  <a:cubicBezTo>
                    <a:pt x="1" y="7721"/>
                    <a:pt x="2523" y="2858"/>
                    <a:pt x="7052" y="1429"/>
                  </a:cubicBezTo>
                  <a:cubicBezTo>
                    <a:pt x="11612" y="1"/>
                    <a:pt x="16445" y="2493"/>
                    <a:pt x="17904" y="7052"/>
                  </a:cubicBezTo>
                  <a:close/>
                </a:path>
              </a:pathLst>
            </a:custGeom>
            <a:noFill/>
            <a:ln cap="flat" cmpd="sng" w="9525">
              <a:solidFill>
                <a:schemeClr val="l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33"/>
            <p:cNvSpPr/>
            <p:nvPr/>
          </p:nvSpPr>
          <p:spPr>
            <a:xfrm>
              <a:off x="272300" y="1885575"/>
              <a:ext cx="501550" cy="501550"/>
            </a:xfrm>
            <a:custGeom>
              <a:rect b="b" l="l" r="r" t="t"/>
              <a:pathLst>
                <a:path extrusionOk="0" fill="none" h="20062" w="20062">
                  <a:moveTo>
                    <a:pt x="20062" y="10031"/>
                  </a:moveTo>
                  <a:cubicBezTo>
                    <a:pt x="20062" y="15593"/>
                    <a:pt x="15563" y="20062"/>
                    <a:pt x="10031" y="20062"/>
                  </a:cubicBezTo>
                  <a:cubicBezTo>
                    <a:pt x="4499" y="20062"/>
                    <a:pt x="1" y="15593"/>
                    <a:pt x="1" y="10031"/>
                  </a:cubicBezTo>
                  <a:cubicBezTo>
                    <a:pt x="1" y="4499"/>
                    <a:pt x="4499" y="1"/>
                    <a:pt x="10031" y="1"/>
                  </a:cubicBezTo>
                  <a:cubicBezTo>
                    <a:pt x="15563" y="1"/>
                    <a:pt x="20062" y="4499"/>
                    <a:pt x="20062" y="10031"/>
                  </a:cubicBezTo>
                  <a:close/>
                </a:path>
              </a:pathLst>
            </a:custGeom>
            <a:noFill/>
            <a:ln cap="flat" cmpd="sng" w="9525">
              <a:solidFill>
                <a:schemeClr val="l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33"/>
            <p:cNvSpPr/>
            <p:nvPr/>
          </p:nvSpPr>
          <p:spPr>
            <a:xfrm>
              <a:off x="213800" y="1826300"/>
              <a:ext cx="620100" cy="620100"/>
            </a:xfrm>
            <a:custGeom>
              <a:rect b="b" l="l" r="r" t="t"/>
              <a:pathLst>
                <a:path extrusionOk="0" fill="none" h="24804" w="24804">
                  <a:moveTo>
                    <a:pt x="14499" y="1156"/>
                  </a:moveTo>
                  <a:cubicBezTo>
                    <a:pt x="20700" y="2311"/>
                    <a:pt x="24803" y="8299"/>
                    <a:pt x="23648" y="14499"/>
                  </a:cubicBezTo>
                  <a:cubicBezTo>
                    <a:pt x="22463" y="20700"/>
                    <a:pt x="16505" y="24803"/>
                    <a:pt x="10304" y="23648"/>
                  </a:cubicBezTo>
                  <a:cubicBezTo>
                    <a:pt x="4073" y="22493"/>
                    <a:pt x="0" y="16506"/>
                    <a:pt x="1155" y="10305"/>
                  </a:cubicBezTo>
                  <a:cubicBezTo>
                    <a:pt x="2310" y="4104"/>
                    <a:pt x="8268" y="1"/>
                    <a:pt x="14499" y="1156"/>
                  </a:cubicBezTo>
                  <a:close/>
                </a:path>
              </a:pathLst>
            </a:custGeom>
            <a:noFill/>
            <a:ln cap="flat" cmpd="sng" w="9525">
              <a:solidFill>
                <a:schemeClr val="l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33"/>
            <p:cNvSpPr/>
            <p:nvPr/>
          </p:nvSpPr>
          <p:spPr>
            <a:xfrm>
              <a:off x="202400" y="1815675"/>
              <a:ext cx="641375" cy="642125"/>
            </a:xfrm>
            <a:custGeom>
              <a:rect b="b" l="l" r="r" t="t"/>
              <a:pathLst>
                <a:path extrusionOk="0" fill="none" h="25685" w="25655">
                  <a:moveTo>
                    <a:pt x="25654" y="12827"/>
                  </a:moveTo>
                  <a:cubicBezTo>
                    <a:pt x="25654" y="19940"/>
                    <a:pt x="19910" y="25684"/>
                    <a:pt x="12827" y="25684"/>
                  </a:cubicBezTo>
                  <a:cubicBezTo>
                    <a:pt x="5745" y="25684"/>
                    <a:pt x="0" y="19940"/>
                    <a:pt x="0" y="12827"/>
                  </a:cubicBezTo>
                  <a:cubicBezTo>
                    <a:pt x="0" y="5745"/>
                    <a:pt x="5745" y="0"/>
                    <a:pt x="12827" y="0"/>
                  </a:cubicBezTo>
                  <a:cubicBezTo>
                    <a:pt x="19910" y="0"/>
                    <a:pt x="25654" y="5745"/>
                    <a:pt x="25654" y="12827"/>
                  </a:cubicBezTo>
                  <a:close/>
                </a:path>
              </a:pathLst>
            </a:custGeom>
            <a:noFill/>
            <a:ln cap="flat" cmpd="sng" w="9525">
              <a:solidFill>
                <a:schemeClr val="l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33"/>
            <p:cNvSpPr/>
            <p:nvPr/>
          </p:nvSpPr>
          <p:spPr>
            <a:xfrm>
              <a:off x="166675" y="1780700"/>
              <a:ext cx="712800" cy="712050"/>
            </a:xfrm>
            <a:custGeom>
              <a:rect b="b" l="l" r="r" t="t"/>
              <a:pathLst>
                <a:path extrusionOk="0" fill="none" h="28482" w="28512">
                  <a:moveTo>
                    <a:pt x="28512" y="14226"/>
                  </a:moveTo>
                  <a:cubicBezTo>
                    <a:pt x="28512" y="22099"/>
                    <a:pt x="22129" y="28482"/>
                    <a:pt x="14256" y="28482"/>
                  </a:cubicBezTo>
                  <a:cubicBezTo>
                    <a:pt x="6384" y="28482"/>
                    <a:pt x="1" y="22099"/>
                    <a:pt x="1" y="14226"/>
                  </a:cubicBezTo>
                  <a:cubicBezTo>
                    <a:pt x="1" y="6384"/>
                    <a:pt x="6384" y="1"/>
                    <a:pt x="14256" y="1"/>
                  </a:cubicBezTo>
                  <a:cubicBezTo>
                    <a:pt x="22129" y="1"/>
                    <a:pt x="28512" y="6384"/>
                    <a:pt x="28512" y="14226"/>
                  </a:cubicBezTo>
                  <a:close/>
                </a:path>
              </a:pathLst>
            </a:custGeom>
            <a:noFill/>
            <a:ln cap="flat" cmpd="sng" w="9525">
              <a:solidFill>
                <a:schemeClr val="l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20" name="Google Shape;920;p33"/>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solidFill>
                  <a:schemeClr val="dk2"/>
                </a:solidFill>
              </a:defRPr>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
        <p:nvSpPr>
          <p:cNvPr id="921" name="Google Shape;921;p33"/>
          <p:cNvSpPr txBox="1"/>
          <p:nvPr>
            <p:ph idx="1" type="subTitle"/>
          </p:nvPr>
        </p:nvSpPr>
        <p:spPr>
          <a:xfrm>
            <a:off x="713225" y="1616950"/>
            <a:ext cx="2367000" cy="459300"/>
          </a:xfrm>
          <a:prstGeom prst="rect">
            <a:avLst/>
          </a:prstGeom>
          <a:ln>
            <a:noFill/>
          </a:ln>
        </p:spPr>
        <p:txBody>
          <a:bodyPr anchorCtr="0" anchor="ctr" bIns="91425" lIns="91425" spcFirstLastPara="1" rIns="91425" wrap="square" tIns="91425">
            <a:noAutofit/>
          </a:bodyPr>
          <a:lstStyle>
            <a:lvl1pPr lvl="0" rtl="0">
              <a:spcBef>
                <a:spcPts val="0"/>
              </a:spcBef>
              <a:spcAft>
                <a:spcPts val="0"/>
              </a:spcAft>
              <a:buClr>
                <a:schemeClr val="dk2"/>
              </a:buClr>
              <a:buSzPts val="1800"/>
              <a:buFont typeface="Stint Ultra Expanded"/>
              <a:buNone/>
              <a:defRPr b="1" sz="2200">
                <a:solidFill>
                  <a:schemeClr val="lt2"/>
                </a:solidFill>
                <a:latin typeface="Audiowide"/>
                <a:ea typeface="Audiowide"/>
                <a:cs typeface="Audiowide"/>
                <a:sym typeface="Audiowide"/>
              </a:defRPr>
            </a:lvl1pPr>
            <a:lvl2pPr lvl="1" rtl="0">
              <a:spcBef>
                <a:spcPts val="0"/>
              </a:spcBef>
              <a:spcAft>
                <a:spcPts val="0"/>
              </a:spcAft>
              <a:buClr>
                <a:schemeClr val="dk2"/>
              </a:buClr>
              <a:buSzPts val="1400"/>
              <a:buFont typeface="Stint Ultra Expanded"/>
              <a:buNone/>
              <a:defRPr b="1">
                <a:solidFill>
                  <a:schemeClr val="dk2"/>
                </a:solidFill>
                <a:latin typeface="Stint Ultra Expanded"/>
                <a:ea typeface="Stint Ultra Expanded"/>
                <a:cs typeface="Stint Ultra Expanded"/>
                <a:sym typeface="Stint Ultra Expanded"/>
              </a:defRPr>
            </a:lvl2pPr>
            <a:lvl3pPr lvl="2" rtl="0">
              <a:spcBef>
                <a:spcPts val="0"/>
              </a:spcBef>
              <a:spcAft>
                <a:spcPts val="0"/>
              </a:spcAft>
              <a:buClr>
                <a:schemeClr val="dk2"/>
              </a:buClr>
              <a:buSzPts val="1400"/>
              <a:buFont typeface="Stint Ultra Expanded"/>
              <a:buNone/>
              <a:defRPr b="1">
                <a:solidFill>
                  <a:schemeClr val="dk2"/>
                </a:solidFill>
                <a:latin typeface="Stint Ultra Expanded"/>
                <a:ea typeface="Stint Ultra Expanded"/>
                <a:cs typeface="Stint Ultra Expanded"/>
                <a:sym typeface="Stint Ultra Expanded"/>
              </a:defRPr>
            </a:lvl3pPr>
            <a:lvl4pPr lvl="3" rtl="0">
              <a:spcBef>
                <a:spcPts val="0"/>
              </a:spcBef>
              <a:spcAft>
                <a:spcPts val="0"/>
              </a:spcAft>
              <a:buClr>
                <a:schemeClr val="dk2"/>
              </a:buClr>
              <a:buSzPts val="1400"/>
              <a:buFont typeface="Stint Ultra Expanded"/>
              <a:buNone/>
              <a:defRPr b="1">
                <a:solidFill>
                  <a:schemeClr val="dk2"/>
                </a:solidFill>
                <a:latin typeface="Stint Ultra Expanded"/>
                <a:ea typeface="Stint Ultra Expanded"/>
                <a:cs typeface="Stint Ultra Expanded"/>
                <a:sym typeface="Stint Ultra Expanded"/>
              </a:defRPr>
            </a:lvl4pPr>
            <a:lvl5pPr lvl="4" rtl="0">
              <a:spcBef>
                <a:spcPts val="0"/>
              </a:spcBef>
              <a:spcAft>
                <a:spcPts val="0"/>
              </a:spcAft>
              <a:buClr>
                <a:schemeClr val="dk2"/>
              </a:buClr>
              <a:buSzPts val="1400"/>
              <a:buFont typeface="Stint Ultra Expanded"/>
              <a:buNone/>
              <a:defRPr b="1">
                <a:solidFill>
                  <a:schemeClr val="dk2"/>
                </a:solidFill>
                <a:latin typeface="Stint Ultra Expanded"/>
                <a:ea typeface="Stint Ultra Expanded"/>
                <a:cs typeface="Stint Ultra Expanded"/>
                <a:sym typeface="Stint Ultra Expanded"/>
              </a:defRPr>
            </a:lvl5pPr>
            <a:lvl6pPr lvl="5" rtl="0">
              <a:spcBef>
                <a:spcPts val="0"/>
              </a:spcBef>
              <a:spcAft>
                <a:spcPts val="0"/>
              </a:spcAft>
              <a:buClr>
                <a:schemeClr val="dk2"/>
              </a:buClr>
              <a:buSzPts val="1400"/>
              <a:buFont typeface="Stint Ultra Expanded"/>
              <a:buNone/>
              <a:defRPr b="1">
                <a:solidFill>
                  <a:schemeClr val="dk2"/>
                </a:solidFill>
                <a:latin typeface="Stint Ultra Expanded"/>
                <a:ea typeface="Stint Ultra Expanded"/>
                <a:cs typeface="Stint Ultra Expanded"/>
                <a:sym typeface="Stint Ultra Expanded"/>
              </a:defRPr>
            </a:lvl6pPr>
            <a:lvl7pPr lvl="6" rtl="0">
              <a:spcBef>
                <a:spcPts val="0"/>
              </a:spcBef>
              <a:spcAft>
                <a:spcPts val="0"/>
              </a:spcAft>
              <a:buClr>
                <a:schemeClr val="dk2"/>
              </a:buClr>
              <a:buSzPts val="1400"/>
              <a:buFont typeface="Stint Ultra Expanded"/>
              <a:buNone/>
              <a:defRPr b="1">
                <a:solidFill>
                  <a:schemeClr val="dk2"/>
                </a:solidFill>
                <a:latin typeface="Stint Ultra Expanded"/>
                <a:ea typeface="Stint Ultra Expanded"/>
                <a:cs typeface="Stint Ultra Expanded"/>
                <a:sym typeface="Stint Ultra Expanded"/>
              </a:defRPr>
            </a:lvl7pPr>
            <a:lvl8pPr lvl="7" rtl="0">
              <a:spcBef>
                <a:spcPts val="0"/>
              </a:spcBef>
              <a:spcAft>
                <a:spcPts val="0"/>
              </a:spcAft>
              <a:buClr>
                <a:schemeClr val="dk2"/>
              </a:buClr>
              <a:buSzPts val="1400"/>
              <a:buFont typeface="Stint Ultra Expanded"/>
              <a:buNone/>
              <a:defRPr b="1">
                <a:solidFill>
                  <a:schemeClr val="dk2"/>
                </a:solidFill>
                <a:latin typeface="Stint Ultra Expanded"/>
                <a:ea typeface="Stint Ultra Expanded"/>
                <a:cs typeface="Stint Ultra Expanded"/>
                <a:sym typeface="Stint Ultra Expanded"/>
              </a:defRPr>
            </a:lvl8pPr>
            <a:lvl9pPr lvl="8" rtl="0">
              <a:spcBef>
                <a:spcPts val="0"/>
              </a:spcBef>
              <a:spcAft>
                <a:spcPts val="0"/>
              </a:spcAft>
              <a:buClr>
                <a:schemeClr val="dk2"/>
              </a:buClr>
              <a:buSzPts val="1400"/>
              <a:buFont typeface="Stint Ultra Expanded"/>
              <a:buNone/>
              <a:defRPr b="1">
                <a:solidFill>
                  <a:schemeClr val="dk2"/>
                </a:solidFill>
                <a:latin typeface="Stint Ultra Expanded"/>
                <a:ea typeface="Stint Ultra Expanded"/>
                <a:cs typeface="Stint Ultra Expanded"/>
                <a:sym typeface="Stint Ultra Expanded"/>
              </a:defRPr>
            </a:lvl9pPr>
          </a:lstStyle>
          <a:p/>
        </p:txBody>
      </p:sp>
      <p:sp>
        <p:nvSpPr>
          <p:cNvPr id="922" name="Google Shape;922;p33"/>
          <p:cNvSpPr txBox="1"/>
          <p:nvPr>
            <p:ph idx="2" type="subTitle"/>
          </p:nvPr>
        </p:nvSpPr>
        <p:spPr>
          <a:xfrm>
            <a:off x="6063775" y="3186575"/>
            <a:ext cx="2367000" cy="459300"/>
          </a:xfrm>
          <a:prstGeom prst="rect">
            <a:avLst/>
          </a:prstGeom>
          <a:ln>
            <a:noFill/>
          </a:ln>
        </p:spPr>
        <p:txBody>
          <a:bodyPr anchorCtr="0" anchor="ctr" bIns="91425" lIns="91425" spcFirstLastPara="1" rIns="91425" wrap="square" tIns="91425">
            <a:noAutofit/>
          </a:bodyPr>
          <a:lstStyle>
            <a:lvl1pPr lvl="0" rtl="0" algn="r">
              <a:spcBef>
                <a:spcPts val="0"/>
              </a:spcBef>
              <a:spcAft>
                <a:spcPts val="0"/>
              </a:spcAft>
              <a:buClr>
                <a:schemeClr val="dk2"/>
              </a:buClr>
              <a:buSzPts val="1800"/>
              <a:buFont typeface="Stint Ultra Expanded"/>
              <a:buNone/>
              <a:defRPr b="1" sz="2200">
                <a:solidFill>
                  <a:schemeClr val="lt2"/>
                </a:solidFill>
                <a:latin typeface="Audiowide"/>
                <a:ea typeface="Audiowide"/>
                <a:cs typeface="Audiowide"/>
                <a:sym typeface="Audiowide"/>
              </a:defRPr>
            </a:lvl1pPr>
            <a:lvl2pPr lvl="1" rtl="0">
              <a:spcBef>
                <a:spcPts val="0"/>
              </a:spcBef>
              <a:spcAft>
                <a:spcPts val="0"/>
              </a:spcAft>
              <a:buClr>
                <a:schemeClr val="dk2"/>
              </a:buClr>
              <a:buSzPts val="1400"/>
              <a:buFont typeface="Stint Ultra Expanded"/>
              <a:buNone/>
              <a:defRPr b="1">
                <a:solidFill>
                  <a:schemeClr val="dk2"/>
                </a:solidFill>
                <a:latin typeface="Stint Ultra Expanded"/>
                <a:ea typeface="Stint Ultra Expanded"/>
                <a:cs typeface="Stint Ultra Expanded"/>
                <a:sym typeface="Stint Ultra Expanded"/>
              </a:defRPr>
            </a:lvl2pPr>
            <a:lvl3pPr lvl="2" rtl="0">
              <a:spcBef>
                <a:spcPts val="0"/>
              </a:spcBef>
              <a:spcAft>
                <a:spcPts val="0"/>
              </a:spcAft>
              <a:buClr>
                <a:schemeClr val="dk2"/>
              </a:buClr>
              <a:buSzPts val="1400"/>
              <a:buFont typeface="Stint Ultra Expanded"/>
              <a:buNone/>
              <a:defRPr b="1">
                <a:solidFill>
                  <a:schemeClr val="dk2"/>
                </a:solidFill>
                <a:latin typeface="Stint Ultra Expanded"/>
                <a:ea typeface="Stint Ultra Expanded"/>
                <a:cs typeface="Stint Ultra Expanded"/>
                <a:sym typeface="Stint Ultra Expanded"/>
              </a:defRPr>
            </a:lvl3pPr>
            <a:lvl4pPr lvl="3" rtl="0">
              <a:spcBef>
                <a:spcPts val="0"/>
              </a:spcBef>
              <a:spcAft>
                <a:spcPts val="0"/>
              </a:spcAft>
              <a:buClr>
                <a:schemeClr val="dk2"/>
              </a:buClr>
              <a:buSzPts val="1400"/>
              <a:buFont typeface="Stint Ultra Expanded"/>
              <a:buNone/>
              <a:defRPr b="1">
                <a:solidFill>
                  <a:schemeClr val="dk2"/>
                </a:solidFill>
                <a:latin typeface="Stint Ultra Expanded"/>
                <a:ea typeface="Stint Ultra Expanded"/>
                <a:cs typeface="Stint Ultra Expanded"/>
                <a:sym typeface="Stint Ultra Expanded"/>
              </a:defRPr>
            </a:lvl4pPr>
            <a:lvl5pPr lvl="4" rtl="0">
              <a:spcBef>
                <a:spcPts val="0"/>
              </a:spcBef>
              <a:spcAft>
                <a:spcPts val="0"/>
              </a:spcAft>
              <a:buClr>
                <a:schemeClr val="dk2"/>
              </a:buClr>
              <a:buSzPts val="1400"/>
              <a:buFont typeface="Stint Ultra Expanded"/>
              <a:buNone/>
              <a:defRPr b="1">
                <a:solidFill>
                  <a:schemeClr val="dk2"/>
                </a:solidFill>
                <a:latin typeface="Stint Ultra Expanded"/>
                <a:ea typeface="Stint Ultra Expanded"/>
                <a:cs typeface="Stint Ultra Expanded"/>
                <a:sym typeface="Stint Ultra Expanded"/>
              </a:defRPr>
            </a:lvl5pPr>
            <a:lvl6pPr lvl="5" rtl="0">
              <a:spcBef>
                <a:spcPts val="0"/>
              </a:spcBef>
              <a:spcAft>
                <a:spcPts val="0"/>
              </a:spcAft>
              <a:buClr>
                <a:schemeClr val="dk2"/>
              </a:buClr>
              <a:buSzPts val="1400"/>
              <a:buFont typeface="Stint Ultra Expanded"/>
              <a:buNone/>
              <a:defRPr b="1">
                <a:solidFill>
                  <a:schemeClr val="dk2"/>
                </a:solidFill>
                <a:latin typeface="Stint Ultra Expanded"/>
                <a:ea typeface="Stint Ultra Expanded"/>
                <a:cs typeface="Stint Ultra Expanded"/>
                <a:sym typeface="Stint Ultra Expanded"/>
              </a:defRPr>
            </a:lvl6pPr>
            <a:lvl7pPr lvl="6" rtl="0">
              <a:spcBef>
                <a:spcPts val="0"/>
              </a:spcBef>
              <a:spcAft>
                <a:spcPts val="0"/>
              </a:spcAft>
              <a:buClr>
                <a:schemeClr val="dk2"/>
              </a:buClr>
              <a:buSzPts val="1400"/>
              <a:buFont typeface="Stint Ultra Expanded"/>
              <a:buNone/>
              <a:defRPr b="1">
                <a:solidFill>
                  <a:schemeClr val="dk2"/>
                </a:solidFill>
                <a:latin typeface="Stint Ultra Expanded"/>
                <a:ea typeface="Stint Ultra Expanded"/>
                <a:cs typeface="Stint Ultra Expanded"/>
                <a:sym typeface="Stint Ultra Expanded"/>
              </a:defRPr>
            </a:lvl7pPr>
            <a:lvl8pPr lvl="7" rtl="0">
              <a:spcBef>
                <a:spcPts val="0"/>
              </a:spcBef>
              <a:spcAft>
                <a:spcPts val="0"/>
              </a:spcAft>
              <a:buClr>
                <a:schemeClr val="dk2"/>
              </a:buClr>
              <a:buSzPts val="1400"/>
              <a:buFont typeface="Stint Ultra Expanded"/>
              <a:buNone/>
              <a:defRPr b="1">
                <a:solidFill>
                  <a:schemeClr val="dk2"/>
                </a:solidFill>
                <a:latin typeface="Stint Ultra Expanded"/>
                <a:ea typeface="Stint Ultra Expanded"/>
                <a:cs typeface="Stint Ultra Expanded"/>
                <a:sym typeface="Stint Ultra Expanded"/>
              </a:defRPr>
            </a:lvl8pPr>
            <a:lvl9pPr lvl="8" rtl="0">
              <a:spcBef>
                <a:spcPts val="0"/>
              </a:spcBef>
              <a:spcAft>
                <a:spcPts val="0"/>
              </a:spcAft>
              <a:buClr>
                <a:schemeClr val="dk2"/>
              </a:buClr>
              <a:buSzPts val="1400"/>
              <a:buFont typeface="Stint Ultra Expanded"/>
              <a:buNone/>
              <a:defRPr b="1">
                <a:solidFill>
                  <a:schemeClr val="dk2"/>
                </a:solidFill>
                <a:latin typeface="Stint Ultra Expanded"/>
                <a:ea typeface="Stint Ultra Expanded"/>
                <a:cs typeface="Stint Ultra Expanded"/>
                <a:sym typeface="Stint Ultra Expanded"/>
              </a:defRPr>
            </a:lvl9pPr>
          </a:lstStyle>
          <a:p/>
        </p:txBody>
      </p:sp>
      <p:sp>
        <p:nvSpPr>
          <p:cNvPr id="923" name="Google Shape;923;p33"/>
          <p:cNvSpPr txBox="1"/>
          <p:nvPr>
            <p:ph idx="3" type="subTitle"/>
          </p:nvPr>
        </p:nvSpPr>
        <p:spPr>
          <a:xfrm>
            <a:off x="713225" y="2117550"/>
            <a:ext cx="2367000" cy="642000"/>
          </a:xfrm>
          <a:prstGeom prst="rect">
            <a:avLst/>
          </a:prstGeom>
          <a:ln>
            <a:noFill/>
          </a:ln>
        </p:spPr>
        <p:txBody>
          <a:bodyPr anchorCtr="0" anchor="ctr" bIns="91425" lIns="91425" spcFirstLastPara="1" rIns="91425" wrap="square" tIns="91425">
            <a:noAutofit/>
          </a:bodyPr>
          <a:lstStyle>
            <a:lvl1pPr lvl="0" rtl="0">
              <a:spcBef>
                <a:spcPts val="0"/>
              </a:spcBef>
              <a:spcAft>
                <a:spcPts val="0"/>
              </a:spcAft>
              <a:buSzPts val="1600"/>
              <a:buNone/>
              <a:defRPr sz="1400"/>
            </a:lvl1pPr>
            <a:lvl2pPr lvl="1" rtl="0" algn="ctr">
              <a:spcBef>
                <a:spcPts val="0"/>
              </a:spcBef>
              <a:spcAft>
                <a:spcPts val="0"/>
              </a:spcAft>
              <a:buSzPts val="1600"/>
              <a:buNone/>
              <a:defRPr sz="1600"/>
            </a:lvl2pPr>
            <a:lvl3pPr lvl="2" rtl="0" algn="ctr">
              <a:spcBef>
                <a:spcPts val="0"/>
              </a:spcBef>
              <a:spcAft>
                <a:spcPts val="0"/>
              </a:spcAft>
              <a:buSzPts val="1600"/>
              <a:buNone/>
              <a:defRPr sz="1600"/>
            </a:lvl3pPr>
            <a:lvl4pPr lvl="3" rtl="0" algn="ctr">
              <a:spcBef>
                <a:spcPts val="0"/>
              </a:spcBef>
              <a:spcAft>
                <a:spcPts val="0"/>
              </a:spcAft>
              <a:buSzPts val="1600"/>
              <a:buNone/>
              <a:defRPr sz="1600"/>
            </a:lvl4pPr>
            <a:lvl5pPr lvl="4" rtl="0" algn="ctr">
              <a:spcBef>
                <a:spcPts val="0"/>
              </a:spcBef>
              <a:spcAft>
                <a:spcPts val="0"/>
              </a:spcAft>
              <a:buSzPts val="1600"/>
              <a:buNone/>
              <a:defRPr sz="1600"/>
            </a:lvl5pPr>
            <a:lvl6pPr lvl="5" rtl="0" algn="ctr">
              <a:spcBef>
                <a:spcPts val="0"/>
              </a:spcBef>
              <a:spcAft>
                <a:spcPts val="0"/>
              </a:spcAft>
              <a:buSzPts val="1600"/>
              <a:buNone/>
              <a:defRPr sz="1600"/>
            </a:lvl6pPr>
            <a:lvl7pPr lvl="6" rtl="0" algn="ctr">
              <a:spcBef>
                <a:spcPts val="0"/>
              </a:spcBef>
              <a:spcAft>
                <a:spcPts val="0"/>
              </a:spcAft>
              <a:buSzPts val="1600"/>
              <a:buNone/>
              <a:defRPr sz="1600"/>
            </a:lvl7pPr>
            <a:lvl8pPr lvl="7" rtl="0" algn="ctr">
              <a:spcBef>
                <a:spcPts val="0"/>
              </a:spcBef>
              <a:spcAft>
                <a:spcPts val="0"/>
              </a:spcAft>
              <a:buSzPts val="1600"/>
              <a:buNone/>
              <a:defRPr sz="1600"/>
            </a:lvl8pPr>
            <a:lvl9pPr lvl="8" rtl="0" algn="ctr">
              <a:spcBef>
                <a:spcPts val="0"/>
              </a:spcBef>
              <a:spcAft>
                <a:spcPts val="0"/>
              </a:spcAft>
              <a:buSzPts val="1600"/>
              <a:buNone/>
              <a:defRPr sz="1600"/>
            </a:lvl9pPr>
          </a:lstStyle>
          <a:p/>
        </p:txBody>
      </p:sp>
      <p:sp>
        <p:nvSpPr>
          <p:cNvPr id="924" name="Google Shape;924;p33"/>
          <p:cNvSpPr txBox="1"/>
          <p:nvPr>
            <p:ph idx="4" type="subTitle"/>
          </p:nvPr>
        </p:nvSpPr>
        <p:spPr>
          <a:xfrm>
            <a:off x="6063775" y="3687178"/>
            <a:ext cx="2367000" cy="642000"/>
          </a:xfrm>
          <a:prstGeom prst="rect">
            <a:avLst/>
          </a:prstGeom>
          <a:ln>
            <a:noFill/>
          </a:ln>
        </p:spPr>
        <p:txBody>
          <a:bodyPr anchorCtr="0" anchor="ctr" bIns="91425" lIns="91425" spcFirstLastPara="1" rIns="91425" wrap="square" tIns="91425">
            <a:noAutofit/>
          </a:bodyPr>
          <a:lstStyle>
            <a:lvl1pPr lvl="0" rtl="0" algn="r">
              <a:spcBef>
                <a:spcPts val="0"/>
              </a:spcBef>
              <a:spcAft>
                <a:spcPts val="0"/>
              </a:spcAft>
              <a:buSzPts val="1600"/>
              <a:buNone/>
              <a:defRPr sz="1400"/>
            </a:lvl1pPr>
            <a:lvl2pPr lvl="1" rtl="0" algn="ctr">
              <a:spcBef>
                <a:spcPts val="0"/>
              </a:spcBef>
              <a:spcAft>
                <a:spcPts val="0"/>
              </a:spcAft>
              <a:buSzPts val="1600"/>
              <a:buNone/>
              <a:defRPr sz="1600"/>
            </a:lvl2pPr>
            <a:lvl3pPr lvl="2" rtl="0" algn="ctr">
              <a:spcBef>
                <a:spcPts val="0"/>
              </a:spcBef>
              <a:spcAft>
                <a:spcPts val="0"/>
              </a:spcAft>
              <a:buSzPts val="1600"/>
              <a:buNone/>
              <a:defRPr sz="1600"/>
            </a:lvl3pPr>
            <a:lvl4pPr lvl="3" rtl="0" algn="ctr">
              <a:spcBef>
                <a:spcPts val="0"/>
              </a:spcBef>
              <a:spcAft>
                <a:spcPts val="0"/>
              </a:spcAft>
              <a:buSzPts val="1600"/>
              <a:buNone/>
              <a:defRPr sz="1600"/>
            </a:lvl4pPr>
            <a:lvl5pPr lvl="4" rtl="0" algn="ctr">
              <a:spcBef>
                <a:spcPts val="0"/>
              </a:spcBef>
              <a:spcAft>
                <a:spcPts val="0"/>
              </a:spcAft>
              <a:buSzPts val="1600"/>
              <a:buNone/>
              <a:defRPr sz="1600"/>
            </a:lvl5pPr>
            <a:lvl6pPr lvl="5" rtl="0" algn="ctr">
              <a:spcBef>
                <a:spcPts val="0"/>
              </a:spcBef>
              <a:spcAft>
                <a:spcPts val="0"/>
              </a:spcAft>
              <a:buSzPts val="1600"/>
              <a:buNone/>
              <a:defRPr sz="1600"/>
            </a:lvl6pPr>
            <a:lvl7pPr lvl="6" rtl="0" algn="ctr">
              <a:spcBef>
                <a:spcPts val="0"/>
              </a:spcBef>
              <a:spcAft>
                <a:spcPts val="0"/>
              </a:spcAft>
              <a:buSzPts val="1600"/>
              <a:buNone/>
              <a:defRPr sz="1600"/>
            </a:lvl7pPr>
            <a:lvl8pPr lvl="7" rtl="0" algn="ctr">
              <a:spcBef>
                <a:spcPts val="0"/>
              </a:spcBef>
              <a:spcAft>
                <a:spcPts val="0"/>
              </a:spcAft>
              <a:buSzPts val="1600"/>
              <a:buNone/>
              <a:defRPr sz="1600"/>
            </a:lvl8pPr>
            <a:lvl9pPr lvl="8" rtl="0" algn="ctr">
              <a:spcBef>
                <a:spcPts val="0"/>
              </a:spcBef>
              <a:spcAft>
                <a:spcPts val="0"/>
              </a:spcAft>
              <a:buSzPts val="1600"/>
              <a:buNone/>
              <a:defRPr sz="1600"/>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7">
    <p:spTree>
      <p:nvGrpSpPr>
        <p:cNvPr id="925" name="Shape 925"/>
        <p:cNvGrpSpPr/>
        <p:nvPr/>
      </p:nvGrpSpPr>
      <p:grpSpPr>
        <a:xfrm>
          <a:off x="0" y="0"/>
          <a:ext cx="0" cy="0"/>
          <a:chOff x="0" y="0"/>
          <a:chExt cx="0" cy="0"/>
        </a:xfrm>
      </p:grpSpPr>
      <p:sp>
        <p:nvSpPr>
          <p:cNvPr id="926" name="Google Shape;926;p34"/>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solidFill>
                  <a:schemeClr val="dk2"/>
                </a:solidFill>
              </a:defRPr>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
        <p:nvSpPr>
          <p:cNvPr id="927" name="Google Shape;927;p34"/>
          <p:cNvSpPr txBox="1"/>
          <p:nvPr>
            <p:ph idx="1" type="subTitle"/>
          </p:nvPr>
        </p:nvSpPr>
        <p:spPr>
          <a:xfrm>
            <a:off x="847088" y="2079425"/>
            <a:ext cx="1951800" cy="454500"/>
          </a:xfrm>
          <a:prstGeom prst="rect">
            <a:avLst/>
          </a:prstGeom>
          <a:ln>
            <a:noFill/>
          </a:ln>
        </p:spPr>
        <p:txBody>
          <a:bodyPr anchorCtr="0" anchor="t" bIns="91425" lIns="91425" spcFirstLastPara="1" rIns="91425" wrap="square" tIns="91425">
            <a:noAutofit/>
          </a:bodyPr>
          <a:lstStyle>
            <a:lvl1pPr lvl="0" rtl="0" algn="ctr">
              <a:spcBef>
                <a:spcPts val="0"/>
              </a:spcBef>
              <a:spcAft>
                <a:spcPts val="0"/>
              </a:spcAft>
              <a:buClr>
                <a:schemeClr val="dk2"/>
              </a:buClr>
              <a:buSzPts val="1800"/>
              <a:buFont typeface="Stint Ultra Expanded"/>
              <a:buNone/>
              <a:defRPr b="1" sz="2200">
                <a:solidFill>
                  <a:schemeClr val="lt2"/>
                </a:solidFill>
                <a:latin typeface="Audiowide"/>
                <a:ea typeface="Audiowide"/>
                <a:cs typeface="Audiowide"/>
                <a:sym typeface="Audiowide"/>
              </a:defRPr>
            </a:lvl1pPr>
            <a:lvl2pPr lvl="1" rtl="0">
              <a:spcBef>
                <a:spcPts val="0"/>
              </a:spcBef>
              <a:spcAft>
                <a:spcPts val="0"/>
              </a:spcAft>
              <a:buClr>
                <a:schemeClr val="dk2"/>
              </a:buClr>
              <a:buSzPts val="1400"/>
              <a:buFont typeface="Stint Ultra Expanded"/>
              <a:buNone/>
              <a:defRPr b="1">
                <a:solidFill>
                  <a:schemeClr val="dk2"/>
                </a:solidFill>
                <a:latin typeface="Stint Ultra Expanded"/>
                <a:ea typeface="Stint Ultra Expanded"/>
                <a:cs typeface="Stint Ultra Expanded"/>
                <a:sym typeface="Stint Ultra Expanded"/>
              </a:defRPr>
            </a:lvl2pPr>
            <a:lvl3pPr lvl="2" rtl="0">
              <a:spcBef>
                <a:spcPts val="0"/>
              </a:spcBef>
              <a:spcAft>
                <a:spcPts val="0"/>
              </a:spcAft>
              <a:buClr>
                <a:schemeClr val="dk2"/>
              </a:buClr>
              <a:buSzPts val="1400"/>
              <a:buFont typeface="Stint Ultra Expanded"/>
              <a:buNone/>
              <a:defRPr b="1">
                <a:solidFill>
                  <a:schemeClr val="dk2"/>
                </a:solidFill>
                <a:latin typeface="Stint Ultra Expanded"/>
                <a:ea typeface="Stint Ultra Expanded"/>
                <a:cs typeface="Stint Ultra Expanded"/>
                <a:sym typeface="Stint Ultra Expanded"/>
              </a:defRPr>
            </a:lvl3pPr>
            <a:lvl4pPr lvl="3" rtl="0">
              <a:spcBef>
                <a:spcPts val="0"/>
              </a:spcBef>
              <a:spcAft>
                <a:spcPts val="0"/>
              </a:spcAft>
              <a:buClr>
                <a:schemeClr val="dk2"/>
              </a:buClr>
              <a:buSzPts val="1400"/>
              <a:buFont typeface="Stint Ultra Expanded"/>
              <a:buNone/>
              <a:defRPr b="1">
                <a:solidFill>
                  <a:schemeClr val="dk2"/>
                </a:solidFill>
                <a:latin typeface="Stint Ultra Expanded"/>
                <a:ea typeface="Stint Ultra Expanded"/>
                <a:cs typeface="Stint Ultra Expanded"/>
                <a:sym typeface="Stint Ultra Expanded"/>
              </a:defRPr>
            </a:lvl4pPr>
            <a:lvl5pPr lvl="4" rtl="0">
              <a:spcBef>
                <a:spcPts val="0"/>
              </a:spcBef>
              <a:spcAft>
                <a:spcPts val="0"/>
              </a:spcAft>
              <a:buClr>
                <a:schemeClr val="dk2"/>
              </a:buClr>
              <a:buSzPts val="1400"/>
              <a:buFont typeface="Stint Ultra Expanded"/>
              <a:buNone/>
              <a:defRPr b="1">
                <a:solidFill>
                  <a:schemeClr val="dk2"/>
                </a:solidFill>
                <a:latin typeface="Stint Ultra Expanded"/>
                <a:ea typeface="Stint Ultra Expanded"/>
                <a:cs typeface="Stint Ultra Expanded"/>
                <a:sym typeface="Stint Ultra Expanded"/>
              </a:defRPr>
            </a:lvl5pPr>
            <a:lvl6pPr lvl="5" rtl="0">
              <a:spcBef>
                <a:spcPts val="0"/>
              </a:spcBef>
              <a:spcAft>
                <a:spcPts val="0"/>
              </a:spcAft>
              <a:buClr>
                <a:schemeClr val="dk2"/>
              </a:buClr>
              <a:buSzPts val="1400"/>
              <a:buFont typeface="Stint Ultra Expanded"/>
              <a:buNone/>
              <a:defRPr b="1">
                <a:solidFill>
                  <a:schemeClr val="dk2"/>
                </a:solidFill>
                <a:latin typeface="Stint Ultra Expanded"/>
                <a:ea typeface="Stint Ultra Expanded"/>
                <a:cs typeface="Stint Ultra Expanded"/>
                <a:sym typeface="Stint Ultra Expanded"/>
              </a:defRPr>
            </a:lvl6pPr>
            <a:lvl7pPr lvl="6" rtl="0">
              <a:spcBef>
                <a:spcPts val="0"/>
              </a:spcBef>
              <a:spcAft>
                <a:spcPts val="0"/>
              </a:spcAft>
              <a:buClr>
                <a:schemeClr val="dk2"/>
              </a:buClr>
              <a:buSzPts val="1400"/>
              <a:buFont typeface="Stint Ultra Expanded"/>
              <a:buNone/>
              <a:defRPr b="1">
                <a:solidFill>
                  <a:schemeClr val="dk2"/>
                </a:solidFill>
                <a:latin typeface="Stint Ultra Expanded"/>
                <a:ea typeface="Stint Ultra Expanded"/>
                <a:cs typeface="Stint Ultra Expanded"/>
                <a:sym typeface="Stint Ultra Expanded"/>
              </a:defRPr>
            </a:lvl7pPr>
            <a:lvl8pPr lvl="7" rtl="0">
              <a:spcBef>
                <a:spcPts val="0"/>
              </a:spcBef>
              <a:spcAft>
                <a:spcPts val="0"/>
              </a:spcAft>
              <a:buClr>
                <a:schemeClr val="dk2"/>
              </a:buClr>
              <a:buSzPts val="1400"/>
              <a:buFont typeface="Stint Ultra Expanded"/>
              <a:buNone/>
              <a:defRPr b="1">
                <a:solidFill>
                  <a:schemeClr val="dk2"/>
                </a:solidFill>
                <a:latin typeface="Stint Ultra Expanded"/>
                <a:ea typeface="Stint Ultra Expanded"/>
                <a:cs typeface="Stint Ultra Expanded"/>
                <a:sym typeface="Stint Ultra Expanded"/>
              </a:defRPr>
            </a:lvl8pPr>
            <a:lvl9pPr lvl="8" rtl="0">
              <a:spcBef>
                <a:spcPts val="0"/>
              </a:spcBef>
              <a:spcAft>
                <a:spcPts val="0"/>
              </a:spcAft>
              <a:buClr>
                <a:schemeClr val="dk2"/>
              </a:buClr>
              <a:buSzPts val="1400"/>
              <a:buFont typeface="Stint Ultra Expanded"/>
              <a:buNone/>
              <a:defRPr b="1">
                <a:solidFill>
                  <a:schemeClr val="dk2"/>
                </a:solidFill>
                <a:latin typeface="Stint Ultra Expanded"/>
                <a:ea typeface="Stint Ultra Expanded"/>
                <a:cs typeface="Stint Ultra Expanded"/>
                <a:sym typeface="Stint Ultra Expanded"/>
              </a:defRPr>
            </a:lvl9pPr>
          </a:lstStyle>
          <a:p/>
        </p:txBody>
      </p:sp>
      <p:sp>
        <p:nvSpPr>
          <p:cNvPr id="928" name="Google Shape;928;p34"/>
          <p:cNvSpPr txBox="1"/>
          <p:nvPr>
            <p:ph idx="2" type="subTitle"/>
          </p:nvPr>
        </p:nvSpPr>
        <p:spPr>
          <a:xfrm>
            <a:off x="3569437" y="2079425"/>
            <a:ext cx="1951800" cy="454500"/>
          </a:xfrm>
          <a:prstGeom prst="rect">
            <a:avLst/>
          </a:prstGeom>
          <a:ln>
            <a:noFill/>
          </a:ln>
        </p:spPr>
        <p:txBody>
          <a:bodyPr anchorCtr="0" anchor="t" bIns="91425" lIns="91425" spcFirstLastPara="1" rIns="91425" wrap="square" tIns="91425">
            <a:noAutofit/>
          </a:bodyPr>
          <a:lstStyle>
            <a:lvl1pPr lvl="0" rtl="0" algn="ctr">
              <a:spcBef>
                <a:spcPts val="0"/>
              </a:spcBef>
              <a:spcAft>
                <a:spcPts val="0"/>
              </a:spcAft>
              <a:buClr>
                <a:schemeClr val="dk2"/>
              </a:buClr>
              <a:buSzPts val="1800"/>
              <a:buFont typeface="Stint Ultra Expanded"/>
              <a:buNone/>
              <a:defRPr b="1" sz="2200">
                <a:solidFill>
                  <a:schemeClr val="lt2"/>
                </a:solidFill>
                <a:latin typeface="Audiowide"/>
                <a:ea typeface="Audiowide"/>
                <a:cs typeface="Audiowide"/>
                <a:sym typeface="Audiowide"/>
              </a:defRPr>
            </a:lvl1pPr>
            <a:lvl2pPr lvl="1" rtl="0">
              <a:spcBef>
                <a:spcPts val="0"/>
              </a:spcBef>
              <a:spcAft>
                <a:spcPts val="0"/>
              </a:spcAft>
              <a:buClr>
                <a:schemeClr val="dk2"/>
              </a:buClr>
              <a:buSzPts val="1400"/>
              <a:buFont typeface="Stint Ultra Expanded"/>
              <a:buNone/>
              <a:defRPr b="1">
                <a:solidFill>
                  <a:schemeClr val="dk2"/>
                </a:solidFill>
                <a:latin typeface="Stint Ultra Expanded"/>
                <a:ea typeface="Stint Ultra Expanded"/>
                <a:cs typeface="Stint Ultra Expanded"/>
                <a:sym typeface="Stint Ultra Expanded"/>
              </a:defRPr>
            </a:lvl2pPr>
            <a:lvl3pPr lvl="2" rtl="0">
              <a:spcBef>
                <a:spcPts val="0"/>
              </a:spcBef>
              <a:spcAft>
                <a:spcPts val="0"/>
              </a:spcAft>
              <a:buClr>
                <a:schemeClr val="dk2"/>
              </a:buClr>
              <a:buSzPts val="1400"/>
              <a:buFont typeface="Stint Ultra Expanded"/>
              <a:buNone/>
              <a:defRPr b="1">
                <a:solidFill>
                  <a:schemeClr val="dk2"/>
                </a:solidFill>
                <a:latin typeface="Stint Ultra Expanded"/>
                <a:ea typeface="Stint Ultra Expanded"/>
                <a:cs typeface="Stint Ultra Expanded"/>
                <a:sym typeface="Stint Ultra Expanded"/>
              </a:defRPr>
            </a:lvl3pPr>
            <a:lvl4pPr lvl="3" rtl="0">
              <a:spcBef>
                <a:spcPts val="0"/>
              </a:spcBef>
              <a:spcAft>
                <a:spcPts val="0"/>
              </a:spcAft>
              <a:buClr>
                <a:schemeClr val="dk2"/>
              </a:buClr>
              <a:buSzPts val="1400"/>
              <a:buFont typeface="Stint Ultra Expanded"/>
              <a:buNone/>
              <a:defRPr b="1">
                <a:solidFill>
                  <a:schemeClr val="dk2"/>
                </a:solidFill>
                <a:latin typeface="Stint Ultra Expanded"/>
                <a:ea typeface="Stint Ultra Expanded"/>
                <a:cs typeface="Stint Ultra Expanded"/>
                <a:sym typeface="Stint Ultra Expanded"/>
              </a:defRPr>
            </a:lvl4pPr>
            <a:lvl5pPr lvl="4" rtl="0">
              <a:spcBef>
                <a:spcPts val="0"/>
              </a:spcBef>
              <a:spcAft>
                <a:spcPts val="0"/>
              </a:spcAft>
              <a:buClr>
                <a:schemeClr val="dk2"/>
              </a:buClr>
              <a:buSzPts val="1400"/>
              <a:buFont typeface="Stint Ultra Expanded"/>
              <a:buNone/>
              <a:defRPr b="1">
                <a:solidFill>
                  <a:schemeClr val="dk2"/>
                </a:solidFill>
                <a:latin typeface="Stint Ultra Expanded"/>
                <a:ea typeface="Stint Ultra Expanded"/>
                <a:cs typeface="Stint Ultra Expanded"/>
                <a:sym typeface="Stint Ultra Expanded"/>
              </a:defRPr>
            </a:lvl5pPr>
            <a:lvl6pPr lvl="5" rtl="0">
              <a:spcBef>
                <a:spcPts val="0"/>
              </a:spcBef>
              <a:spcAft>
                <a:spcPts val="0"/>
              </a:spcAft>
              <a:buClr>
                <a:schemeClr val="dk2"/>
              </a:buClr>
              <a:buSzPts val="1400"/>
              <a:buFont typeface="Stint Ultra Expanded"/>
              <a:buNone/>
              <a:defRPr b="1">
                <a:solidFill>
                  <a:schemeClr val="dk2"/>
                </a:solidFill>
                <a:latin typeface="Stint Ultra Expanded"/>
                <a:ea typeface="Stint Ultra Expanded"/>
                <a:cs typeface="Stint Ultra Expanded"/>
                <a:sym typeface="Stint Ultra Expanded"/>
              </a:defRPr>
            </a:lvl6pPr>
            <a:lvl7pPr lvl="6" rtl="0">
              <a:spcBef>
                <a:spcPts val="0"/>
              </a:spcBef>
              <a:spcAft>
                <a:spcPts val="0"/>
              </a:spcAft>
              <a:buClr>
                <a:schemeClr val="dk2"/>
              </a:buClr>
              <a:buSzPts val="1400"/>
              <a:buFont typeface="Stint Ultra Expanded"/>
              <a:buNone/>
              <a:defRPr b="1">
                <a:solidFill>
                  <a:schemeClr val="dk2"/>
                </a:solidFill>
                <a:latin typeface="Stint Ultra Expanded"/>
                <a:ea typeface="Stint Ultra Expanded"/>
                <a:cs typeface="Stint Ultra Expanded"/>
                <a:sym typeface="Stint Ultra Expanded"/>
              </a:defRPr>
            </a:lvl7pPr>
            <a:lvl8pPr lvl="7" rtl="0">
              <a:spcBef>
                <a:spcPts val="0"/>
              </a:spcBef>
              <a:spcAft>
                <a:spcPts val="0"/>
              </a:spcAft>
              <a:buClr>
                <a:schemeClr val="dk2"/>
              </a:buClr>
              <a:buSzPts val="1400"/>
              <a:buFont typeface="Stint Ultra Expanded"/>
              <a:buNone/>
              <a:defRPr b="1">
                <a:solidFill>
                  <a:schemeClr val="dk2"/>
                </a:solidFill>
                <a:latin typeface="Stint Ultra Expanded"/>
                <a:ea typeface="Stint Ultra Expanded"/>
                <a:cs typeface="Stint Ultra Expanded"/>
                <a:sym typeface="Stint Ultra Expanded"/>
              </a:defRPr>
            </a:lvl8pPr>
            <a:lvl9pPr lvl="8" rtl="0">
              <a:spcBef>
                <a:spcPts val="0"/>
              </a:spcBef>
              <a:spcAft>
                <a:spcPts val="0"/>
              </a:spcAft>
              <a:buClr>
                <a:schemeClr val="dk2"/>
              </a:buClr>
              <a:buSzPts val="1400"/>
              <a:buFont typeface="Stint Ultra Expanded"/>
              <a:buNone/>
              <a:defRPr b="1">
                <a:solidFill>
                  <a:schemeClr val="dk2"/>
                </a:solidFill>
                <a:latin typeface="Stint Ultra Expanded"/>
                <a:ea typeface="Stint Ultra Expanded"/>
                <a:cs typeface="Stint Ultra Expanded"/>
                <a:sym typeface="Stint Ultra Expanded"/>
              </a:defRPr>
            </a:lvl9pPr>
          </a:lstStyle>
          <a:p/>
        </p:txBody>
      </p:sp>
      <p:sp>
        <p:nvSpPr>
          <p:cNvPr id="929" name="Google Shape;929;p34"/>
          <p:cNvSpPr txBox="1"/>
          <p:nvPr>
            <p:ph idx="3" type="subTitle"/>
          </p:nvPr>
        </p:nvSpPr>
        <p:spPr>
          <a:xfrm>
            <a:off x="847088" y="2686325"/>
            <a:ext cx="1951800" cy="6420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1600"/>
              <a:buNone/>
              <a:defRPr sz="1400"/>
            </a:lvl1pPr>
            <a:lvl2pPr lvl="1" rtl="0" algn="ctr">
              <a:spcBef>
                <a:spcPts val="0"/>
              </a:spcBef>
              <a:spcAft>
                <a:spcPts val="0"/>
              </a:spcAft>
              <a:buSzPts val="1600"/>
              <a:buNone/>
              <a:defRPr sz="1600"/>
            </a:lvl2pPr>
            <a:lvl3pPr lvl="2" rtl="0" algn="ctr">
              <a:spcBef>
                <a:spcPts val="0"/>
              </a:spcBef>
              <a:spcAft>
                <a:spcPts val="0"/>
              </a:spcAft>
              <a:buSzPts val="1600"/>
              <a:buNone/>
              <a:defRPr sz="1600"/>
            </a:lvl3pPr>
            <a:lvl4pPr lvl="3" rtl="0" algn="ctr">
              <a:spcBef>
                <a:spcPts val="0"/>
              </a:spcBef>
              <a:spcAft>
                <a:spcPts val="0"/>
              </a:spcAft>
              <a:buSzPts val="1600"/>
              <a:buNone/>
              <a:defRPr sz="1600"/>
            </a:lvl4pPr>
            <a:lvl5pPr lvl="4" rtl="0" algn="ctr">
              <a:spcBef>
                <a:spcPts val="0"/>
              </a:spcBef>
              <a:spcAft>
                <a:spcPts val="0"/>
              </a:spcAft>
              <a:buSzPts val="1600"/>
              <a:buNone/>
              <a:defRPr sz="1600"/>
            </a:lvl5pPr>
            <a:lvl6pPr lvl="5" rtl="0" algn="ctr">
              <a:spcBef>
                <a:spcPts val="0"/>
              </a:spcBef>
              <a:spcAft>
                <a:spcPts val="0"/>
              </a:spcAft>
              <a:buSzPts val="1600"/>
              <a:buNone/>
              <a:defRPr sz="1600"/>
            </a:lvl6pPr>
            <a:lvl7pPr lvl="6" rtl="0" algn="ctr">
              <a:spcBef>
                <a:spcPts val="0"/>
              </a:spcBef>
              <a:spcAft>
                <a:spcPts val="0"/>
              </a:spcAft>
              <a:buSzPts val="1600"/>
              <a:buNone/>
              <a:defRPr sz="1600"/>
            </a:lvl7pPr>
            <a:lvl8pPr lvl="7" rtl="0" algn="ctr">
              <a:spcBef>
                <a:spcPts val="0"/>
              </a:spcBef>
              <a:spcAft>
                <a:spcPts val="0"/>
              </a:spcAft>
              <a:buSzPts val="1600"/>
              <a:buNone/>
              <a:defRPr sz="1600"/>
            </a:lvl8pPr>
            <a:lvl9pPr lvl="8" rtl="0" algn="ctr">
              <a:spcBef>
                <a:spcPts val="0"/>
              </a:spcBef>
              <a:spcAft>
                <a:spcPts val="0"/>
              </a:spcAft>
              <a:buSzPts val="1600"/>
              <a:buNone/>
              <a:defRPr sz="1600"/>
            </a:lvl9pPr>
          </a:lstStyle>
          <a:p/>
        </p:txBody>
      </p:sp>
      <p:sp>
        <p:nvSpPr>
          <p:cNvPr id="930" name="Google Shape;930;p34"/>
          <p:cNvSpPr txBox="1"/>
          <p:nvPr>
            <p:ph idx="4" type="subTitle"/>
          </p:nvPr>
        </p:nvSpPr>
        <p:spPr>
          <a:xfrm>
            <a:off x="3569437" y="2686326"/>
            <a:ext cx="1951800" cy="6420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1600"/>
              <a:buNone/>
              <a:defRPr sz="1400"/>
            </a:lvl1pPr>
            <a:lvl2pPr lvl="1" rtl="0" algn="ctr">
              <a:spcBef>
                <a:spcPts val="0"/>
              </a:spcBef>
              <a:spcAft>
                <a:spcPts val="0"/>
              </a:spcAft>
              <a:buSzPts val="1600"/>
              <a:buNone/>
              <a:defRPr sz="1600"/>
            </a:lvl2pPr>
            <a:lvl3pPr lvl="2" rtl="0" algn="ctr">
              <a:spcBef>
                <a:spcPts val="0"/>
              </a:spcBef>
              <a:spcAft>
                <a:spcPts val="0"/>
              </a:spcAft>
              <a:buSzPts val="1600"/>
              <a:buNone/>
              <a:defRPr sz="1600"/>
            </a:lvl3pPr>
            <a:lvl4pPr lvl="3" rtl="0" algn="ctr">
              <a:spcBef>
                <a:spcPts val="0"/>
              </a:spcBef>
              <a:spcAft>
                <a:spcPts val="0"/>
              </a:spcAft>
              <a:buSzPts val="1600"/>
              <a:buNone/>
              <a:defRPr sz="1600"/>
            </a:lvl4pPr>
            <a:lvl5pPr lvl="4" rtl="0" algn="ctr">
              <a:spcBef>
                <a:spcPts val="0"/>
              </a:spcBef>
              <a:spcAft>
                <a:spcPts val="0"/>
              </a:spcAft>
              <a:buSzPts val="1600"/>
              <a:buNone/>
              <a:defRPr sz="1600"/>
            </a:lvl5pPr>
            <a:lvl6pPr lvl="5" rtl="0" algn="ctr">
              <a:spcBef>
                <a:spcPts val="0"/>
              </a:spcBef>
              <a:spcAft>
                <a:spcPts val="0"/>
              </a:spcAft>
              <a:buSzPts val="1600"/>
              <a:buNone/>
              <a:defRPr sz="1600"/>
            </a:lvl6pPr>
            <a:lvl7pPr lvl="6" rtl="0" algn="ctr">
              <a:spcBef>
                <a:spcPts val="0"/>
              </a:spcBef>
              <a:spcAft>
                <a:spcPts val="0"/>
              </a:spcAft>
              <a:buSzPts val="1600"/>
              <a:buNone/>
              <a:defRPr sz="1600"/>
            </a:lvl7pPr>
            <a:lvl8pPr lvl="7" rtl="0" algn="ctr">
              <a:spcBef>
                <a:spcPts val="0"/>
              </a:spcBef>
              <a:spcAft>
                <a:spcPts val="0"/>
              </a:spcAft>
              <a:buSzPts val="1600"/>
              <a:buNone/>
              <a:defRPr sz="1600"/>
            </a:lvl8pPr>
            <a:lvl9pPr lvl="8" rtl="0" algn="ctr">
              <a:spcBef>
                <a:spcPts val="0"/>
              </a:spcBef>
              <a:spcAft>
                <a:spcPts val="0"/>
              </a:spcAft>
              <a:buSzPts val="1600"/>
              <a:buNone/>
              <a:defRPr sz="1600"/>
            </a:lvl9pPr>
          </a:lstStyle>
          <a:p/>
        </p:txBody>
      </p:sp>
      <p:sp>
        <p:nvSpPr>
          <p:cNvPr id="931" name="Google Shape;931;p34"/>
          <p:cNvSpPr txBox="1"/>
          <p:nvPr>
            <p:ph idx="5" type="subTitle"/>
          </p:nvPr>
        </p:nvSpPr>
        <p:spPr>
          <a:xfrm>
            <a:off x="6335938" y="2079425"/>
            <a:ext cx="1951800" cy="454500"/>
          </a:xfrm>
          <a:prstGeom prst="rect">
            <a:avLst/>
          </a:prstGeom>
          <a:ln>
            <a:noFill/>
          </a:ln>
        </p:spPr>
        <p:txBody>
          <a:bodyPr anchorCtr="0" anchor="t" bIns="91425" lIns="91425" spcFirstLastPara="1" rIns="91425" wrap="square" tIns="91425">
            <a:noAutofit/>
          </a:bodyPr>
          <a:lstStyle>
            <a:lvl1pPr lvl="0" rtl="0" algn="ctr">
              <a:spcBef>
                <a:spcPts val="0"/>
              </a:spcBef>
              <a:spcAft>
                <a:spcPts val="0"/>
              </a:spcAft>
              <a:buClr>
                <a:schemeClr val="dk2"/>
              </a:buClr>
              <a:buSzPts val="1800"/>
              <a:buFont typeface="Stint Ultra Expanded"/>
              <a:buNone/>
              <a:defRPr b="1" sz="2200">
                <a:solidFill>
                  <a:schemeClr val="lt2"/>
                </a:solidFill>
                <a:latin typeface="Audiowide"/>
                <a:ea typeface="Audiowide"/>
                <a:cs typeface="Audiowide"/>
                <a:sym typeface="Audiowide"/>
              </a:defRPr>
            </a:lvl1pPr>
            <a:lvl2pPr lvl="1" rtl="0">
              <a:spcBef>
                <a:spcPts val="0"/>
              </a:spcBef>
              <a:spcAft>
                <a:spcPts val="0"/>
              </a:spcAft>
              <a:buClr>
                <a:schemeClr val="dk2"/>
              </a:buClr>
              <a:buSzPts val="1400"/>
              <a:buFont typeface="Stint Ultra Expanded"/>
              <a:buNone/>
              <a:defRPr b="1">
                <a:solidFill>
                  <a:schemeClr val="dk2"/>
                </a:solidFill>
                <a:latin typeface="Stint Ultra Expanded"/>
                <a:ea typeface="Stint Ultra Expanded"/>
                <a:cs typeface="Stint Ultra Expanded"/>
                <a:sym typeface="Stint Ultra Expanded"/>
              </a:defRPr>
            </a:lvl2pPr>
            <a:lvl3pPr lvl="2" rtl="0">
              <a:spcBef>
                <a:spcPts val="0"/>
              </a:spcBef>
              <a:spcAft>
                <a:spcPts val="0"/>
              </a:spcAft>
              <a:buClr>
                <a:schemeClr val="dk2"/>
              </a:buClr>
              <a:buSzPts val="1400"/>
              <a:buFont typeface="Stint Ultra Expanded"/>
              <a:buNone/>
              <a:defRPr b="1">
                <a:solidFill>
                  <a:schemeClr val="dk2"/>
                </a:solidFill>
                <a:latin typeface="Stint Ultra Expanded"/>
                <a:ea typeface="Stint Ultra Expanded"/>
                <a:cs typeface="Stint Ultra Expanded"/>
                <a:sym typeface="Stint Ultra Expanded"/>
              </a:defRPr>
            </a:lvl3pPr>
            <a:lvl4pPr lvl="3" rtl="0">
              <a:spcBef>
                <a:spcPts val="0"/>
              </a:spcBef>
              <a:spcAft>
                <a:spcPts val="0"/>
              </a:spcAft>
              <a:buClr>
                <a:schemeClr val="dk2"/>
              </a:buClr>
              <a:buSzPts val="1400"/>
              <a:buFont typeface="Stint Ultra Expanded"/>
              <a:buNone/>
              <a:defRPr b="1">
                <a:solidFill>
                  <a:schemeClr val="dk2"/>
                </a:solidFill>
                <a:latin typeface="Stint Ultra Expanded"/>
                <a:ea typeface="Stint Ultra Expanded"/>
                <a:cs typeface="Stint Ultra Expanded"/>
                <a:sym typeface="Stint Ultra Expanded"/>
              </a:defRPr>
            </a:lvl4pPr>
            <a:lvl5pPr lvl="4" rtl="0">
              <a:spcBef>
                <a:spcPts val="0"/>
              </a:spcBef>
              <a:spcAft>
                <a:spcPts val="0"/>
              </a:spcAft>
              <a:buClr>
                <a:schemeClr val="dk2"/>
              </a:buClr>
              <a:buSzPts val="1400"/>
              <a:buFont typeface="Stint Ultra Expanded"/>
              <a:buNone/>
              <a:defRPr b="1">
                <a:solidFill>
                  <a:schemeClr val="dk2"/>
                </a:solidFill>
                <a:latin typeface="Stint Ultra Expanded"/>
                <a:ea typeface="Stint Ultra Expanded"/>
                <a:cs typeface="Stint Ultra Expanded"/>
                <a:sym typeface="Stint Ultra Expanded"/>
              </a:defRPr>
            </a:lvl5pPr>
            <a:lvl6pPr lvl="5" rtl="0">
              <a:spcBef>
                <a:spcPts val="0"/>
              </a:spcBef>
              <a:spcAft>
                <a:spcPts val="0"/>
              </a:spcAft>
              <a:buClr>
                <a:schemeClr val="dk2"/>
              </a:buClr>
              <a:buSzPts val="1400"/>
              <a:buFont typeface="Stint Ultra Expanded"/>
              <a:buNone/>
              <a:defRPr b="1">
                <a:solidFill>
                  <a:schemeClr val="dk2"/>
                </a:solidFill>
                <a:latin typeface="Stint Ultra Expanded"/>
                <a:ea typeface="Stint Ultra Expanded"/>
                <a:cs typeface="Stint Ultra Expanded"/>
                <a:sym typeface="Stint Ultra Expanded"/>
              </a:defRPr>
            </a:lvl6pPr>
            <a:lvl7pPr lvl="6" rtl="0">
              <a:spcBef>
                <a:spcPts val="0"/>
              </a:spcBef>
              <a:spcAft>
                <a:spcPts val="0"/>
              </a:spcAft>
              <a:buClr>
                <a:schemeClr val="dk2"/>
              </a:buClr>
              <a:buSzPts val="1400"/>
              <a:buFont typeface="Stint Ultra Expanded"/>
              <a:buNone/>
              <a:defRPr b="1">
                <a:solidFill>
                  <a:schemeClr val="dk2"/>
                </a:solidFill>
                <a:latin typeface="Stint Ultra Expanded"/>
                <a:ea typeface="Stint Ultra Expanded"/>
                <a:cs typeface="Stint Ultra Expanded"/>
                <a:sym typeface="Stint Ultra Expanded"/>
              </a:defRPr>
            </a:lvl7pPr>
            <a:lvl8pPr lvl="7" rtl="0">
              <a:spcBef>
                <a:spcPts val="0"/>
              </a:spcBef>
              <a:spcAft>
                <a:spcPts val="0"/>
              </a:spcAft>
              <a:buClr>
                <a:schemeClr val="dk2"/>
              </a:buClr>
              <a:buSzPts val="1400"/>
              <a:buFont typeface="Stint Ultra Expanded"/>
              <a:buNone/>
              <a:defRPr b="1">
                <a:solidFill>
                  <a:schemeClr val="dk2"/>
                </a:solidFill>
                <a:latin typeface="Stint Ultra Expanded"/>
                <a:ea typeface="Stint Ultra Expanded"/>
                <a:cs typeface="Stint Ultra Expanded"/>
                <a:sym typeface="Stint Ultra Expanded"/>
              </a:defRPr>
            </a:lvl8pPr>
            <a:lvl9pPr lvl="8" rtl="0">
              <a:spcBef>
                <a:spcPts val="0"/>
              </a:spcBef>
              <a:spcAft>
                <a:spcPts val="0"/>
              </a:spcAft>
              <a:buClr>
                <a:schemeClr val="dk2"/>
              </a:buClr>
              <a:buSzPts val="1400"/>
              <a:buFont typeface="Stint Ultra Expanded"/>
              <a:buNone/>
              <a:defRPr b="1">
                <a:solidFill>
                  <a:schemeClr val="dk2"/>
                </a:solidFill>
                <a:latin typeface="Stint Ultra Expanded"/>
                <a:ea typeface="Stint Ultra Expanded"/>
                <a:cs typeface="Stint Ultra Expanded"/>
                <a:sym typeface="Stint Ultra Expanded"/>
              </a:defRPr>
            </a:lvl9pPr>
          </a:lstStyle>
          <a:p/>
        </p:txBody>
      </p:sp>
      <p:sp>
        <p:nvSpPr>
          <p:cNvPr id="932" name="Google Shape;932;p34"/>
          <p:cNvSpPr txBox="1"/>
          <p:nvPr>
            <p:ph idx="6" type="subTitle"/>
          </p:nvPr>
        </p:nvSpPr>
        <p:spPr>
          <a:xfrm>
            <a:off x="6335938" y="2686326"/>
            <a:ext cx="1951800" cy="6420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1600"/>
              <a:buNone/>
              <a:defRPr sz="1400"/>
            </a:lvl1pPr>
            <a:lvl2pPr lvl="1" rtl="0" algn="ctr">
              <a:spcBef>
                <a:spcPts val="0"/>
              </a:spcBef>
              <a:spcAft>
                <a:spcPts val="0"/>
              </a:spcAft>
              <a:buSzPts val="1600"/>
              <a:buNone/>
              <a:defRPr sz="1600"/>
            </a:lvl2pPr>
            <a:lvl3pPr lvl="2" rtl="0" algn="ctr">
              <a:spcBef>
                <a:spcPts val="0"/>
              </a:spcBef>
              <a:spcAft>
                <a:spcPts val="0"/>
              </a:spcAft>
              <a:buSzPts val="1600"/>
              <a:buNone/>
              <a:defRPr sz="1600"/>
            </a:lvl3pPr>
            <a:lvl4pPr lvl="3" rtl="0" algn="ctr">
              <a:spcBef>
                <a:spcPts val="0"/>
              </a:spcBef>
              <a:spcAft>
                <a:spcPts val="0"/>
              </a:spcAft>
              <a:buSzPts val="1600"/>
              <a:buNone/>
              <a:defRPr sz="1600"/>
            </a:lvl4pPr>
            <a:lvl5pPr lvl="4" rtl="0" algn="ctr">
              <a:spcBef>
                <a:spcPts val="0"/>
              </a:spcBef>
              <a:spcAft>
                <a:spcPts val="0"/>
              </a:spcAft>
              <a:buSzPts val="1600"/>
              <a:buNone/>
              <a:defRPr sz="1600"/>
            </a:lvl5pPr>
            <a:lvl6pPr lvl="5" rtl="0" algn="ctr">
              <a:spcBef>
                <a:spcPts val="0"/>
              </a:spcBef>
              <a:spcAft>
                <a:spcPts val="0"/>
              </a:spcAft>
              <a:buSzPts val="1600"/>
              <a:buNone/>
              <a:defRPr sz="1600"/>
            </a:lvl6pPr>
            <a:lvl7pPr lvl="6" rtl="0" algn="ctr">
              <a:spcBef>
                <a:spcPts val="0"/>
              </a:spcBef>
              <a:spcAft>
                <a:spcPts val="0"/>
              </a:spcAft>
              <a:buSzPts val="1600"/>
              <a:buNone/>
              <a:defRPr sz="1600"/>
            </a:lvl7pPr>
            <a:lvl8pPr lvl="7" rtl="0" algn="ctr">
              <a:spcBef>
                <a:spcPts val="0"/>
              </a:spcBef>
              <a:spcAft>
                <a:spcPts val="0"/>
              </a:spcAft>
              <a:buSzPts val="1600"/>
              <a:buNone/>
              <a:defRPr sz="1600"/>
            </a:lvl8pPr>
            <a:lvl9pPr lvl="8" rtl="0" algn="ctr">
              <a:spcBef>
                <a:spcPts val="0"/>
              </a:spcBef>
              <a:spcAft>
                <a:spcPts val="0"/>
              </a:spcAft>
              <a:buSzPts val="1600"/>
              <a:buNone/>
              <a:defRPr sz="1600"/>
            </a:lvl9pPr>
          </a:lstStyle>
          <a:p/>
        </p:txBody>
      </p:sp>
      <p:grpSp>
        <p:nvGrpSpPr>
          <p:cNvPr id="933" name="Google Shape;933;p34"/>
          <p:cNvGrpSpPr/>
          <p:nvPr/>
        </p:nvGrpSpPr>
        <p:grpSpPr>
          <a:xfrm>
            <a:off x="6043492" y="4447675"/>
            <a:ext cx="3129036" cy="164400"/>
            <a:chOff x="6007692" y="300175"/>
            <a:chExt cx="3129036" cy="164400"/>
          </a:xfrm>
        </p:grpSpPr>
        <p:grpSp>
          <p:nvGrpSpPr>
            <p:cNvPr id="934" name="Google Shape;934;p34"/>
            <p:cNvGrpSpPr/>
            <p:nvPr/>
          </p:nvGrpSpPr>
          <p:grpSpPr>
            <a:xfrm>
              <a:off x="6040392" y="334012"/>
              <a:ext cx="3096337" cy="96586"/>
              <a:chOff x="6040392" y="334012"/>
              <a:chExt cx="3096337" cy="96586"/>
            </a:xfrm>
          </p:grpSpPr>
          <p:sp>
            <p:nvSpPr>
              <p:cNvPr id="935" name="Google Shape;935;p34"/>
              <p:cNvSpPr/>
              <p:nvPr/>
            </p:nvSpPr>
            <p:spPr>
              <a:xfrm>
                <a:off x="6232650" y="376650"/>
                <a:ext cx="2904078" cy="11300"/>
              </a:xfrm>
              <a:custGeom>
                <a:rect b="b" l="l" r="r" t="t"/>
                <a:pathLst>
                  <a:path extrusionOk="0" h="335" w="21703">
                    <a:moveTo>
                      <a:pt x="0" y="0"/>
                    </a:moveTo>
                    <a:lnTo>
                      <a:pt x="0" y="335"/>
                    </a:lnTo>
                    <a:lnTo>
                      <a:pt x="21703" y="335"/>
                    </a:lnTo>
                    <a:lnTo>
                      <a:pt x="2170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34"/>
              <p:cNvSpPr/>
              <p:nvPr/>
            </p:nvSpPr>
            <p:spPr>
              <a:xfrm>
                <a:off x="6040392" y="334012"/>
                <a:ext cx="96586" cy="96586"/>
              </a:xfrm>
              <a:custGeom>
                <a:rect b="b" l="l" r="r" t="t"/>
                <a:pathLst>
                  <a:path extrusionOk="0" h="1057" w="1057">
                    <a:moveTo>
                      <a:pt x="514" y="1"/>
                    </a:moveTo>
                    <a:cubicBezTo>
                      <a:pt x="229" y="1"/>
                      <a:pt x="0" y="229"/>
                      <a:pt x="0" y="514"/>
                    </a:cubicBezTo>
                    <a:cubicBezTo>
                      <a:pt x="0" y="828"/>
                      <a:pt x="229" y="1056"/>
                      <a:pt x="514" y="1056"/>
                    </a:cubicBezTo>
                    <a:cubicBezTo>
                      <a:pt x="828" y="1056"/>
                      <a:pt x="1056" y="828"/>
                      <a:pt x="1056" y="514"/>
                    </a:cubicBezTo>
                    <a:cubicBezTo>
                      <a:pt x="1056" y="229"/>
                      <a:pt x="828" y="1"/>
                      <a:pt x="51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7" name="Google Shape;937;p34"/>
            <p:cNvSpPr/>
            <p:nvPr/>
          </p:nvSpPr>
          <p:spPr>
            <a:xfrm>
              <a:off x="6007692" y="300175"/>
              <a:ext cx="164400" cy="1644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8" name="Google Shape;938;p34"/>
          <p:cNvGrpSpPr/>
          <p:nvPr/>
        </p:nvGrpSpPr>
        <p:grpSpPr>
          <a:xfrm>
            <a:off x="1386738" y="4019975"/>
            <a:ext cx="1034036" cy="667673"/>
            <a:chOff x="508625" y="3017550"/>
            <a:chExt cx="1034036" cy="667673"/>
          </a:xfrm>
        </p:grpSpPr>
        <p:sp>
          <p:nvSpPr>
            <p:cNvPr id="939" name="Google Shape;939;p34"/>
            <p:cNvSpPr/>
            <p:nvPr/>
          </p:nvSpPr>
          <p:spPr>
            <a:xfrm>
              <a:off x="508625" y="3017550"/>
              <a:ext cx="1034036" cy="236158"/>
            </a:xfrm>
            <a:custGeom>
              <a:rect b="b" l="l" r="r" t="t"/>
              <a:pathLst>
                <a:path extrusionOk="0" h="2483" w="10872">
                  <a:moveTo>
                    <a:pt x="0" y="0"/>
                  </a:moveTo>
                  <a:lnTo>
                    <a:pt x="0" y="2483"/>
                  </a:lnTo>
                  <a:lnTo>
                    <a:pt x="10871" y="2483"/>
                  </a:lnTo>
                  <a:lnTo>
                    <a:pt x="1087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34"/>
            <p:cNvSpPr/>
            <p:nvPr/>
          </p:nvSpPr>
          <p:spPr>
            <a:xfrm>
              <a:off x="847784" y="3169536"/>
              <a:ext cx="95110" cy="515686"/>
            </a:xfrm>
            <a:custGeom>
              <a:rect b="b" l="l" r="r" t="t"/>
              <a:pathLst>
                <a:path extrusionOk="0" h="5422" w="1000">
                  <a:moveTo>
                    <a:pt x="1" y="0"/>
                  </a:moveTo>
                  <a:lnTo>
                    <a:pt x="1" y="5421"/>
                  </a:lnTo>
                  <a:lnTo>
                    <a:pt x="1000" y="5421"/>
                  </a:lnTo>
                  <a:lnTo>
                    <a:pt x="100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1" name="Google Shape;941;p34"/>
          <p:cNvGrpSpPr/>
          <p:nvPr/>
        </p:nvGrpSpPr>
        <p:grpSpPr>
          <a:xfrm>
            <a:off x="-76200" y="3220325"/>
            <a:ext cx="2560275" cy="1391125"/>
            <a:chOff x="-385150" y="3176300"/>
            <a:chExt cx="2560275" cy="1391125"/>
          </a:xfrm>
        </p:grpSpPr>
        <p:sp>
          <p:nvSpPr>
            <p:cNvPr id="942" name="Google Shape;942;p34"/>
            <p:cNvSpPr/>
            <p:nvPr/>
          </p:nvSpPr>
          <p:spPr>
            <a:xfrm>
              <a:off x="2061394" y="4453694"/>
              <a:ext cx="113731" cy="113731"/>
            </a:xfrm>
            <a:custGeom>
              <a:rect b="b" l="l" r="r" t="t"/>
              <a:pathLst>
                <a:path extrusionOk="0" h="1199" w="1199">
                  <a:moveTo>
                    <a:pt x="599" y="1"/>
                  </a:moveTo>
                  <a:cubicBezTo>
                    <a:pt x="286" y="1"/>
                    <a:pt x="0" y="229"/>
                    <a:pt x="0" y="600"/>
                  </a:cubicBezTo>
                  <a:cubicBezTo>
                    <a:pt x="0" y="914"/>
                    <a:pt x="257" y="1199"/>
                    <a:pt x="599" y="1199"/>
                  </a:cubicBezTo>
                  <a:cubicBezTo>
                    <a:pt x="970" y="1199"/>
                    <a:pt x="1199" y="942"/>
                    <a:pt x="1199" y="600"/>
                  </a:cubicBezTo>
                  <a:cubicBezTo>
                    <a:pt x="1199" y="286"/>
                    <a:pt x="970" y="1"/>
                    <a:pt x="5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34"/>
            <p:cNvSpPr/>
            <p:nvPr/>
          </p:nvSpPr>
          <p:spPr>
            <a:xfrm>
              <a:off x="-385150" y="3176300"/>
              <a:ext cx="2503508" cy="1334325"/>
            </a:xfrm>
            <a:custGeom>
              <a:rect b="b" l="l" r="r" t="t"/>
              <a:pathLst>
                <a:path extrusionOk="0" fill="none" h="14067" w="26393">
                  <a:moveTo>
                    <a:pt x="0" y="0"/>
                  </a:moveTo>
                  <a:lnTo>
                    <a:pt x="14066" y="14067"/>
                  </a:lnTo>
                  <a:lnTo>
                    <a:pt x="26392" y="14067"/>
                  </a:lnTo>
                </a:path>
              </a:pathLst>
            </a:custGeom>
            <a:noFill/>
            <a:ln cap="flat" cmpd="sng" w="19050">
              <a:solidFill>
                <a:schemeClr val="dk2"/>
              </a:solidFill>
              <a:prstDash val="solid"/>
              <a:miter lim="2853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4" name="Google Shape;944;p34"/>
          <p:cNvGrpSpPr/>
          <p:nvPr/>
        </p:nvGrpSpPr>
        <p:grpSpPr>
          <a:xfrm>
            <a:off x="6745800" y="4242000"/>
            <a:ext cx="1532575" cy="205676"/>
            <a:chOff x="4645500" y="3968425"/>
            <a:chExt cx="1532575" cy="205676"/>
          </a:xfrm>
        </p:grpSpPr>
        <p:sp>
          <p:nvSpPr>
            <p:cNvPr id="945" name="Google Shape;945;p34"/>
            <p:cNvSpPr/>
            <p:nvPr/>
          </p:nvSpPr>
          <p:spPr>
            <a:xfrm>
              <a:off x="4645500" y="3968425"/>
              <a:ext cx="142098" cy="205676"/>
            </a:xfrm>
            <a:custGeom>
              <a:rect b="b" l="l" r="r" t="t"/>
              <a:pathLst>
                <a:path extrusionOk="0" fill="none" h="3345" w="2311">
                  <a:moveTo>
                    <a:pt x="2310" y="1"/>
                  </a:moveTo>
                  <a:lnTo>
                    <a:pt x="0" y="3344"/>
                  </a:lnTo>
                </a:path>
              </a:pathLst>
            </a:custGeom>
            <a:noFill/>
            <a:ln cap="flat" cmpd="sng" w="19050">
              <a:solidFill>
                <a:schemeClr val="l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34"/>
            <p:cNvSpPr/>
            <p:nvPr/>
          </p:nvSpPr>
          <p:spPr>
            <a:xfrm>
              <a:off x="4804322" y="3968425"/>
              <a:ext cx="138347" cy="201925"/>
            </a:xfrm>
            <a:custGeom>
              <a:rect b="b" l="l" r="r" t="t"/>
              <a:pathLst>
                <a:path extrusionOk="0" fill="none" h="3284" w="2250">
                  <a:moveTo>
                    <a:pt x="2250" y="1"/>
                  </a:moveTo>
                  <a:lnTo>
                    <a:pt x="1" y="3284"/>
                  </a:lnTo>
                </a:path>
              </a:pathLst>
            </a:custGeom>
            <a:noFill/>
            <a:ln cap="flat" cmpd="sng" w="19050">
              <a:solidFill>
                <a:schemeClr val="l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34"/>
            <p:cNvSpPr/>
            <p:nvPr/>
          </p:nvSpPr>
          <p:spPr>
            <a:xfrm>
              <a:off x="4953860" y="3968425"/>
              <a:ext cx="142098" cy="205676"/>
            </a:xfrm>
            <a:custGeom>
              <a:rect b="b" l="l" r="r" t="t"/>
              <a:pathLst>
                <a:path extrusionOk="0" fill="none" h="3345" w="2311">
                  <a:moveTo>
                    <a:pt x="2310" y="1"/>
                  </a:moveTo>
                  <a:lnTo>
                    <a:pt x="0" y="3344"/>
                  </a:lnTo>
                </a:path>
              </a:pathLst>
            </a:custGeom>
            <a:noFill/>
            <a:ln cap="flat" cmpd="sng" w="19050">
              <a:solidFill>
                <a:schemeClr val="l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34"/>
            <p:cNvSpPr/>
            <p:nvPr/>
          </p:nvSpPr>
          <p:spPr>
            <a:xfrm>
              <a:off x="5112743" y="3968425"/>
              <a:ext cx="138347" cy="201925"/>
            </a:xfrm>
            <a:custGeom>
              <a:rect b="b" l="l" r="r" t="t"/>
              <a:pathLst>
                <a:path extrusionOk="0" fill="none" h="3284" w="2250">
                  <a:moveTo>
                    <a:pt x="2249" y="1"/>
                  </a:moveTo>
                  <a:lnTo>
                    <a:pt x="0" y="3284"/>
                  </a:lnTo>
                </a:path>
              </a:pathLst>
            </a:custGeom>
            <a:noFill/>
            <a:ln cap="flat" cmpd="sng" w="19050">
              <a:solidFill>
                <a:schemeClr val="l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34"/>
            <p:cNvSpPr/>
            <p:nvPr/>
          </p:nvSpPr>
          <p:spPr>
            <a:xfrm>
              <a:off x="5262219" y="3968425"/>
              <a:ext cx="142098" cy="205676"/>
            </a:xfrm>
            <a:custGeom>
              <a:rect b="b" l="l" r="r" t="t"/>
              <a:pathLst>
                <a:path extrusionOk="0" fill="none" h="3345" w="2311">
                  <a:moveTo>
                    <a:pt x="2311" y="1"/>
                  </a:moveTo>
                  <a:lnTo>
                    <a:pt x="1" y="3344"/>
                  </a:lnTo>
                </a:path>
              </a:pathLst>
            </a:custGeom>
            <a:noFill/>
            <a:ln cap="flat" cmpd="sng" w="19050">
              <a:solidFill>
                <a:schemeClr val="l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34"/>
            <p:cNvSpPr/>
            <p:nvPr/>
          </p:nvSpPr>
          <p:spPr>
            <a:xfrm>
              <a:off x="5413601" y="3968425"/>
              <a:ext cx="147693" cy="205676"/>
            </a:xfrm>
            <a:custGeom>
              <a:rect b="b" l="l" r="r" t="t"/>
              <a:pathLst>
                <a:path extrusionOk="0" fill="none" h="3345" w="2402">
                  <a:moveTo>
                    <a:pt x="2402" y="1"/>
                  </a:moveTo>
                  <a:lnTo>
                    <a:pt x="1" y="3344"/>
                  </a:lnTo>
                </a:path>
              </a:pathLst>
            </a:custGeom>
            <a:noFill/>
            <a:ln cap="flat" cmpd="sng" w="19050">
              <a:solidFill>
                <a:schemeClr val="l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34"/>
            <p:cNvSpPr/>
            <p:nvPr/>
          </p:nvSpPr>
          <p:spPr>
            <a:xfrm>
              <a:off x="5579925" y="3968425"/>
              <a:ext cx="134658" cy="205676"/>
            </a:xfrm>
            <a:custGeom>
              <a:rect b="b" l="l" r="r" t="t"/>
              <a:pathLst>
                <a:path extrusionOk="0" fill="none" h="3345" w="2190">
                  <a:moveTo>
                    <a:pt x="2189" y="1"/>
                  </a:moveTo>
                  <a:lnTo>
                    <a:pt x="1" y="3344"/>
                  </a:lnTo>
                </a:path>
              </a:pathLst>
            </a:custGeom>
            <a:noFill/>
            <a:ln cap="flat" cmpd="sng" w="19050">
              <a:solidFill>
                <a:schemeClr val="l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34"/>
            <p:cNvSpPr/>
            <p:nvPr/>
          </p:nvSpPr>
          <p:spPr>
            <a:xfrm>
              <a:off x="5731307" y="3968425"/>
              <a:ext cx="138408" cy="205676"/>
            </a:xfrm>
            <a:custGeom>
              <a:rect b="b" l="l" r="r" t="t"/>
              <a:pathLst>
                <a:path extrusionOk="0" fill="none" h="3345" w="2251">
                  <a:moveTo>
                    <a:pt x="2250" y="1"/>
                  </a:moveTo>
                  <a:lnTo>
                    <a:pt x="1" y="3344"/>
                  </a:lnTo>
                </a:path>
              </a:pathLst>
            </a:custGeom>
            <a:noFill/>
            <a:ln cap="flat" cmpd="sng" w="19050">
              <a:solidFill>
                <a:schemeClr val="l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34"/>
            <p:cNvSpPr/>
            <p:nvPr/>
          </p:nvSpPr>
          <p:spPr>
            <a:xfrm>
              <a:off x="5880845" y="3968425"/>
              <a:ext cx="144004" cy="205676"/>
            </a:xfrm>
            <a:custGeom>
              <a:rect b="b" l="l" r="r" t="t"/>
              <a:pathLst>
                <a:path extrusionOk="0" fill="none" h="3345" w="2342">
                  <a:moveTo>
                    <a:pt x="2341" y="1"/>
                  </a:moveTo>
                  <a:lnTo>
                    <a:pt x="1" y="3344"/>
                  </a:lnTo>
                </a:path>
              </a:pathLst>
            </a:custGeom>
            <a:noFill/>
            <a:ln cap="flat" cmpd="sng" w="19050">
              <a:solidFill>
                <a:schemeClr val="l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34"/>
            <p:cNvSpPr/>
            <p:nvPr/>
          </p:nvSpPr>
          <p:spPr>
            <a:xfrm>
              <a:off x="6034133" y="3968425"/>
              <a:ext cx="143942" cy="205676"/>
            </a:xfrm>
            <a:custGeom>
              <a:rect b="b" l="l" r="r" t="t"/>
              <a:pathLst>
                <a:path extrusionOk="0" fill="none" h="3345" w="2341">
                  <a:moveTo>
                    <a:pt x="2341" y="1"/>
                  </a:moveTo>
                  <a:lnTo>
                    <a:pt x="0" y="3344"/>
                  </a:lnTo>
                </a:path>
              </a:pathLst>
            </a:custGeom>
            <a:noFill/>
            <a:ln cap="flat" cmpd="sng" w="19050">
              <a:solidFill>
                <a:schemeClr val="l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5" name="Google Shape;955;p34"/>
          <p:cNvGrpSpPr/>
          <p:nvPr/>
        </p:nvGrpSpPr>
        <p:grpSpPr>
          <a:xfrm>
            <a:off x="4306525" y="4096125"/>
            <a:ext cx="521776" cy="1628125"/>
            <a:chOff x="8331250" y="3748200"/>
            <a:chExt cx="521776" cy="1628125"/>
          </a:xfrm>
        </p:grpSpPr>
        <p:sp>
          <p:nvSpPr>
            <p:cNvPr id="956" name="Google Shape;956;p34"/>
            <p:cNvSpPr/>
            <p:nvPr/>
          </p:nvSpPr>
          <p:spPr>
            <a:xfrm>
              <a:off x="8331250" y="3748200"/>
              <a:ext cx="194335" cy="1066710"/>
            </a:xfrm>
            <a:custGeom>
              <a:rect b="b" l="l" r="r" t="t"/>
              <a:pathLst>
                <a:path extrusionOk="0" h="7509" w="1368">
                  <a:moveTo>
                    <a:pt x="0" y="1"/>
                  </a:moveTo>
                  <a:lnTo>
                    <a:pt x="0" y="7509"/>
                  </a:lnTo>
                  <a:lnTo>
                    <a:pt x="1368" y="7509"/>
                  </a:lnTo>
                  <a:lnTo>
                    <a:pt x="13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34"/>
            <p:cNvSpPr/>
            <p:nvPr/>
          </p:nvSpPr>
          <p:spPr>
            <a:xfrm>
              <a:off x="8658691" y="4309615"/>
              <a:ext cx="194335" cy="1066710"/>
            </a:xfrm>
            <a:custGeom>
              <a:rect b="b" l="l" r="r" t="t"/>
              <a:pathLst>
                <a:path extrusionOk="0" h="7509" w="1368">
                  <a:moveTo>
                    <a:pt x="0" y="0"/>
                  </a:moveTo>
                  <a:lnTo>
                    <a:pt x="0" y="7508"/>
                  </a:lnTo>
                  <a:lnTo>
                    <a:pt x="1368" y="7508"/>
                  </a:lnTo>
                  <a:lnTo>
                    <a:pt x="136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
  <p:cSld name="CUSTOM_30_1">
    <p:spTree>
      <p:nvGrpSpPr>
        <p:cNvPr id="958" name="Shape 958"/>
        <p:cNvGrpSpPr/>
        <p:nvPr/>
      </p:nvGrpSpPr>
      <p:grpSpPr>
        <a:xfrm>
          <a:off x="0" y="0"/>
          <a:ext cx="0" cy="0"/>
          <a:chOff x="0" y="0"/>
          <a:chExt cx="0" cy="0"/>
        </a:xfrm>
      </p:grpSpPr>
      <p:sp>
        <p:nvSpPr>
          <p:cNvPr id="959" name="Google Shape;959;p35"/>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solidFill>
                  <a:schemeClr val="dk2"/>
                </a:solidFill>
              </a:defRPr>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
        <p:nvSpPr>
          <p:cNvPr id="960" name="Google Shape;960;p35"/>
          <p:cNvSpPr txBox="1"/>
          <p:nvPr>
            <p:ph idx="1" type="subTitle"/>
          </p:nvPr>
        </p:nvSpPr>
        <p:spPr>
          <a:xfrm>
            <a:off x="1514525" y="1681650"/>
            <a:ext cx="2944800" cy="4917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Clr>
                <a:schemeClr val="dk2"/>
              </a:buClr>
              <a:buSzPts val="1800"/>
              <a:buFont typeface="Stint Ultra Expanded"/>
              <a:buNone/>
              <a:defRPr b="1" sz="2000">
                <a:solidFill>
                  <a:schemeClr val="lt2"/>
                </a:solidFill>
                <a:latin typeface="Audiowide"/>
                <a:ea typeface="Audiowide"/>
                <a:cs typeface="Audiowide"/>
                <a:sym typeface="Audiowide"/>
              </a:defRPr>
            </a:lvl1pPr>
            <a:lvl2pPr lvl="1" rtl="0">
              <a:spcBef>
                <a:spcPts val="0"/>
              </a:spcBef>
              <a:spcAft>
                <a:spcPts val="0"/>
              </a:spcAft>
              <a:buClr>
                <a:schemeClr val="dk2"/>
              </a:buClr>
              <a:buSzPts val="1400"/>
              <a:buFont typeface="Stint Ultra Expanded"/>
              <a:buNone/>
              <a:defRPr b="1">
                <a:solidFill>
                  <a:schemeClr val="dk2"/>
                </a:solidFill>
                <a:latin typeface="Stint Ultra Expanded"/>
                <a:ea typeface="Stint Ultra Expanded"/>
                <a:cs typeface="Stint Ultra Expanded"/>
                <a:sym typeface="Stint Ultra Expanded"/>
              </a:defRPr>
            </a:lvl2pPr>
            <a:lvl3pPr lvl="2" rtl="0">
              <a:spcBef>
                <a:spcPts val="0"/>
              </a:spcBef>
              <a:spcAft>
                <a:spcPts val="0"/>
              </a:spcAft>
              <a:buClr>
                <a:schemeClr val="dk2"/>
              </a:buClr>
              <a:buSzPts val="1400"/>
              <a:buFont typeface="Stint Ultra Expanded"/>
              <a:buNone/>
              <a:defRPr b="1">
                <a:solidFill>
                  <a:schemeClr val="dk2"/>
                </a:solidFill>
                <a:latin typeface="Stint Ultra Expanded"/>
                <a:ea typeface="Stint Ultra Expanded"/>
                <a:cs typeface="Stint Ultra Expanded"/>
                <a:sym typeface="Stint Ultra Expanded"/>
              </a:defRPr>
            </a:lvl3pPr>
            <a:lvl4pPr lvl="3" rtl="0">
              <a:spcBef>
                <a:spcPts val="0"/>
              </a:spcBef>
              <a:spcAft>
                <a:spcPts val="0"/>
              </a:spcAft>
              <a:buClr>
                <a:schemeClr val="dk2"/>
              </a:buClr>
              <a:buSzPts val="1400"/>
              <a:buFont typeface="Stint Ultra Expanded"/>
              <a:buNone/>
              <a:defRPr b="1">
                <a:solidFill>
                  <a:schemeClr val="dk2"/>
                </a:solidFill>
                <a:latin typeface="Stint Ultra Expanded"/>
                <a:ea typeface="Stint Ultra Expanded"/>
                <a:cs typeface="Stint Ultra Expanded"/>
                <a:sym typeface="Stint Ultra Expanded"/>
              </a:defRPr>
            </a:lvl4pPr>
            <a:lvl5pPr lvl="4" rtl="0">
              <a:spcBef>
                <a:spcPts val="0"/>
              </a:spcBef>
              <a:spcAft>
                <a:spcPts val="0"/>
              </a:spcAft>
              <a:buClr>
                <a:schemeClr val="dk2"/>
              </a:buClr>
              <a:buSzPts val="1400"/>
              <a:buFont typeface="Stint Ultra Expanded"/>
              <a:buNone/>
              <a:defRPr b="1">
                <a:solidFill>
                  <a:schemeClr val="dk2"/>
                </a:solidFill>
                <a:latin typeface="Stint Ultra Expanded"/>
                <a:ea typeface="Stint Ultra Expanded"/>
                <a:cs typeface="Stint Ultra Expanded"/>
                <a:sym typeface="Stint Ultra Expanded"/>
              </a:defRPr>
            </a:lvl5pPr>
            <a:lvl6pPr lvl="5" rtl="0">
              <a:spcBef>
                <a:spcPts val="0"/>
              </a:spcBef>
              <a:spcAft>
                <a:spcPts val="0"/>
              </a:spcAft>
              <a:buClr>
                <a:schemeClr val="dk2"/>
              </a:buClr>
              <a:buSzPts val="1400"/>
              <a:buFont typeface="Stint Ultra Expanded"/>
              <a:buNone/>
              <a:defRPr b="1">
                <a:solidFill>
                  <a:schemeClr val="dk2"/>
                </a:solidFill>
                <a:latin typeface="Stint Ultra Expanded"/>
                <a:ea typeface="Stint Ultra Expanded"/>
                <a:cs typeface="Stint Ultra Expanded"/>
                <a:sym typeface="Stint Ultra Expanded"/>
              </a:defRPr>
            </a:lvl6pPr>
            <a:lvl7pPr lvl="6" rtl="0">
              <a:spcBef>
                <a:spcPts val="0"/>
              </a:spcBef>
              <a:spcAft>
                <a:spcPts val="0"/>
              </a:spcAft>
              <a:buClr>
                <a:schemeClr val="dk2"/>
              </a:buClr>
              <a:buSzPts val="1400"/>
              <a:buFont typeface="Stint Ultra Expanded"/>
              <a:buNone/>
              <a:defRPr b="1">
                <a:solidFill>
                  <a:schemeClr val="dk2"/>
                </a:solidFill>
                <a:latin typeface="Stint Ultra Expanded"/>
                <a:ea typeface="Stint Ultra Expanded"/>
                <a:cs typeface="Stint Ultra Expanded"/>
                <a:sym typeface="Stint Ultra Expanded"/>
              </a:defRPr>
            </a:lvl7pPr>
            <a:lvl8pPr lvl="7" rtl="0">
              <a:spcBef>
                <a:spcPts val="0"/>
              </a:spcBef>
              <a:spcAft>
                <a:spcPts val="0"/>
              </a:spcAft>
              <a:buClr>
                <a:schemeClr val="dk2"/>
              </a:buClr>
              <a:buSzPts val="1400"/>
              <a:buFont typeface="Stint Ultra Expanded"/>
              <a:buNone/>
              <a:defRPr b="1">
                <a:solidFill>
                  <a:schemeClr val="dk2"/>
                </a:solidFill>
                <a:latin typeface="Stint Ultra Expanded"/>
                <a:ea typeface="Stint Ultra Expanded"/>
                <a:cs typeface="Stint Ultra Expanded"/>
                <a:sym typeface="Stint Ultra Expanded"/>
              </a:defRPr>
            </a:lvl8pPr>
            <a:lvl9pPr lvl="8" rtl="0">
              <a:spcBef>
                <a:spcPts val="0"/>
              </a:spcBef>
              <a:spcAft>
                <a:spcPts val="0"/>
              </a:spcAft>
              <a:buClr>
                <a:schemeClr val="dk2"/>
              </a:buClr>
              <a:buSzPts val="1400"/>
              <a:buFont typeface="Stint Ultra Expanded"/>
              <a:buNone/>
              <a:defRPr b="1">
                <a:solidFill>
                  <a:schemeClr val="dk2"/>
                </a:solidFill>
                <a:latin typeface="Stint Ultra Expanded"/>
                <a:ea typeface="Stint Ultra Expanded"/>
                <a:cs typeface="Stint Ultra Expanded"/>
                <a:sym typeface="Stint Ultra Expanded"/>
              </a:defRPr>
            </a:lvl9pPr>
          </a:lstStyle>
          <a:p/>
        </p:txBody>
      </p:sp>
      <p:sp>
        <p:nvSpPr>
          <p:cNvPr id="961" name="Google Shape;961;p35"/>
          <p:cNvSpPr txBox="1"/>
          <p:nvPr>
            <p:ph idx="2" type="subTitle"/>
          </p:nvPr>
        </p:nvSpPr>
        <p:spPr>
          <a:xfrm>
            <a:off x="4684525" y="1681650"/>
            <a:ext cx="2944800" cy="4917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Clr>
                <a:schemeClr val="dk2"/>
              </a:buClr>
              <a:buSzPts val="1800"/>
              <a:buFont typeface="Stint Ultra Expanded"/>
              <a:buNone/>
              <a:defRPr b="1" sz="2000">
                <a:solidFill>
                  <a:schemeClr val="lt2"/>
                </a:solidFill>
                <a:latin typeface="Audiowide"/>
                <a:ea typeface="Audiowide"/>
                <a:cs typeface="Audiowide"/>
                <a:sym typeface="Audiowide"/>
              </a:defRPr>
            </a:lvl1pPr>
            <a:lvl2pPr lvl="1" rtl="0">
              <a:spcBef>
                <a:spcPts val="0"/>
              </a:spcBef>
              <a:spcAft>
                <a:spcPts val="0"/>
              </a:spcAft>
              <a:buClr>
                <a:schemeClr val="dk2"/>
              </a:buClr>
              <a:buSzPts val="1400"/>
              <a:buFont typeface="Stint Ultra Expanded"/>
              <a:buNone/>
              <a:defRPr b="1">
                <a:solidFill>
                  <a:schemeClr val="dk2"/>
                </a:solidFill>
                <a:latin typeface="Stint Ultra Expanded"/>
                <a:ea typeface="Stint Ultra Expanded"/>
                <a:cs typeface="Stint Ultra Expanded"/>
                <a:sym typeface="Stint Ultra Expanded"/>
              </a:defRPr>
            </a:lvl2pPr>
            <a:lvl3pPr lvl="2" rtl="0">
              <a:spcBef>
                <a:spcPts val="0"/>
              </a:spcBef>
              <a:spcAft>
                <a:spcPts val="0"/>
              </a:spcAft>
              <a:buClr>
                <a:schemeClr val="dk2"/>
              </a:buClr>
              <a:buSzPts val="1400"/>
              <a:buFont typeface="Stint Ultra Expanded"/>
              <a:buNone/>
              <a:defRPr b="1">
                <a:solidFill>
                  <a:schemeClr val="dk2"/>
                </a:solidFill>
                <a:latin typeface="Stint Ultra Expanded"/>
                <a:ea typeface="Stint Ultra Expanded"/>
                <a:cs typeface="Stint Ultra Expanded"/>
                <a:sym typeface="Stint Ultra Expanded"/>
              </a:defRPr>
            </a:lvl3pPr>
            <a:lvl4pPr lvl="3" rtl="0">
              <a:spcBef>
                <a:spcPts val="0"/>
              </a:spcBef>
              <a:spcAft>
                <a:spcPts val="0"/>
              </a:spcAft>
              <a:buClr>
                <a:schemeClr val="dk2"/>
              </a:buClr>
              <a:buSzPts val="1400"/>
              <a:buFont typeface="Stint Ultra Expanded"/>
              <a:buNone/>
              <a:defRPr b="1">
                <a:solidFill>
                  <a:schemeClr val="dk2"/>
                </a:solidFill>
                <a:latin typeface="Stint Ultra Expanded"/>
                <a:ea typeface="Stint Ultra Expanded"/>
                <a:cs typeface="Stint Ultra Expanded"/>
                <a:sym typeface="Stint Ultra Expanded"/>
              </a:defRPr>
            </a:lvl4pPr>
            <a:lvl5pPr lvl="4" rtl="0">
              <a:spcBef>
                <a:spcPts val="0"/>
              </a:spcBef>
              <a:spcAft>
                <a:spcPts val="0"/>
              </a:spcAft>
              <a:buClr>
                <a:schemeClr val="dk2"/>
              </a:buClr>
              <a:buSzPts val="1400"/>
              <a:buFont typeface="Stint Ultra Expanded"/>
              <a:buNone/>
              <a:defRPr b="1">
                <a:solidFill>
                  <a:schemeClr val="dk2"/>
                </a:solidFill>
                <a:latin typeface="Stint Ultra Expanded"/>
                <a:ea typeface="Stint Ultra Expanded"/>
                <a:cs typeface="Stint Ultra Expanded"/>
                <a:sym typeface="Stint Ultra Expanded"/>
              </a:defRPr>
            </a:lvl5pPr>
            <a:lvl6pPr lvl="5" rtl="0">
              <a:spcBef>
                <a:spcPts val="0"/>
              </a:spcBef>
              <a:spcAft>
                <a:spcPts val="0"/>
              </a:spcAft>
              <a:buClr>
                <a:schemeClr val="dk2"/>
              </a:buClr>
              <a:buSzPts val="1400"/>
              <a:buFont typeface="Stint Ultra Expanded"/>
              <a:buNone/>
              <a:defRPr b="1">
                <a:solidFill>
                  <a:schemeClr val="dk2"/>
                </a:solidFill>
                <a:latin typeface="Stint Ultra Expanded"/>
                <a:ea typeface="Stint Ultra Expanded"/>
                <a:cs typeface="Stint Ultra Expanded"/>
                <a:sym typeface="Stint Ultra Expanded"/>
              </a:defRPr>
            </a:lvl6pPr>
            <a:lvl7pPr lvl="6" rtl="0">
              <a:spcBef>
                <a:spcPts val="0"/>
              </a:spcBef>
              <a:spcAft>
                <a:spcPts val="0"/>
              </a:spcAft>
              <a:buClr>
                <a:schemeClr val="dk2"/>
              </a:buClr>
              <a:buSzPts val="1400"/>
              <a:buFont typeface="Stint Ultra Expanded"/>
              <a:buNone/>
              <a:defRPr b="1">
                <a:solidFill>
                  <a:schemeClr val="dk2"/>
                </a:solidFill>
                <a:latin typeface="Stint Ultra Expanded"/>
                <a:ea typeface="Stint Ultra Expanded"/>
                <a:cs typeface="Stint Ultra Expanded"/>
                <a:sym typeface="Stint Ultra Expanded"/>
              </a:defRPr>
            </a:lvl7pPr>
            <a:lvl8pPr lvl="7" rtl="0">
              <a:spcBef>
                <a:spcPts val="0"/>
              </a:spcBef>
              <a:spcAft>
                <a:spcPts val="0"/>
              </a:spcAft>
              <a:buClr>
                <a:schemeClr val="dk2"/>
              </a:buClr>
              <a:buSzPts val="1400"/>
              <a:buFont typeface="Stint Ultra Expanded"/>
              <a:buNone/>
              <a:defRPr b="1">
                <a:solidFill>
                  <a:schemeClr val="dk2"/>
                </a:solidFill>
                <a:latin typeface="Stint Ultra Expanded"/>
                <a:ea typeface="Stint Ultra Expanded"/>
                <a:cs typeface="Stint Ultra Expanded"/>
                <a:sym typeface="Stint Ultra Expanded"/>
              </a:defRPr>
            </a:lvl8pPr>
            <a:lvl9pPr lvl="8" rtl="0">
              <a:spcBef>
                <a:spcPts val="0"/>
              </a:spcBef>
              <a:spcAft>
                <a:spcPts val="0"/>
              </a:spcAft>
              <a:buClr>
                <a:schemeClr val="dk2"/>
              </a:buClr>
              <a:buSzPts val="1400"/>
              <a:buFont typeface="Stint Ultra Expanded"/>
              <a:buNone/>
              <a:defRPr b="1">
                <a:solidFill>
                  <a:schemeClr val="dk2"/>
                </a:solidFill>
                <a:latin typeface="Stint Ultra Expanded"/>
                <a:ea typeface="Stint Ultra Expanded"/>
                <a:cs typeface="Stint Ultra Expanded"/>
                <a:sym typeface="Stint Ultra Expanded"/>
              </a:defRPr>
            </a:lvl9pPr>
          </a:lstStyle>
          <a:p/>
        </p:txBody>
      </p:sp>
      <p:sp>
        <p:nvSpPr>
          <p:cNvPr id="962" name="Google Shape;962;p35"/>
          <p:cNvSpPr txBox="1"/>
          <p:nvPr>
            <p:ph idx="3" type="subTitle"/>
          </p:nvPr>
        </p:nvSpPr>
        <p:spPr>
          <a:xfrm>
            <a:off x="1514525" y="2097000"/>
            <a:ext cx="2944800" cy="6420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1600"/>
              <a:buNone/>
              <a:defRPr sz="1400"/>
            </a:lvl1pPr>
            <a:lvl2pPr lvl="1" rtl="0" algn="ctr">
              <a:spcBef>
                <a:spcPts val="0"/>
              </a:spcBef>
              <a:spcAft>
                <a:spcPts val="0"/>
              </a:spcAft>
              <a:buSzPts val="1600"/>
              <a:buNone/>
              <a:defRPr sz="1600"/>
            </a:lvl2pPr>
            <a:lvl3pPr lvl="2" rtl="0" algn="ctr">
              <a:spcBef>
                <a:spcPts val="0"/>
              </a:spcBef>
              <a:spcAft>
                <a:spcPts val="0"/>
              </a:spcAft>
              <a:buSzPts val="1600"/>
              <a:buNone/>
              <a:defRPr sz="1600"/>
            </a:lvl3pPr>
            <a:lvl4pPr lvl="3" rtl="0" algn="ctr">
              <a:spcBef>
                <a:spcPts val="0"/>
              </a:spcBef>
              <a:spcAft>
                <a:spcPts val="0"/>
              </a:spcAft>
              <a:buSzPts val="1600"/>
              <a:buNone/>
              <a:defRPr sz="1600"/>
            </a:lvl4pPr>
            <a:lvl5pPr lvl="4" rtl="0" algn="ctr">
              <a:spcBef>
                <a:spcPts val="0"/>
              </a:spcBef>
              <a:spcAft>
                <a:spcPts val="0"/>
              </a:spcAft>
              <a:buSzPts val="1600"/>
              <a:buNone/>
              <a:defRPr sz="1600"/>
            </a:lvl5pPr>
            <a:lvl6pPr lvl="5" rtl="0" algn="ctr">
              <a:spcBef>
                <a:spcPts val="0"/>
              </a:spcBef>
              <a:spcAft>
                <a:spcPts val="0"/>
              </a:spcAft>
              <a:buSzPts val="1600"/>
              <a:buNone/>
              <a:defRPr sz="1600"/>
            </a:lvl6pPr>
            <a:lvl7pPr lvl="6" rtl="0" algn="ctr">
              <a:spcBef>
                <a:spcPts val="0"/>
              </a:spcBef>
              <a:spcAft>
                <a:spcPts val="0"/>
              </a:spcAft>
              <a:buSzPts val="1600"/>
              <a:buNone/>
              <a:defRPr sz="1600"/>
            </a:lvl7pPr>
            <a:lvl8pPr lvl="7" rtl="0" algn="ctr">
              <a:spcBef>
                <a:spcPts val="0"/>
              </a:spcBef>
              <a:spcAft>
                <a:spcPts val="0"/>
              </a:spcAft>
              <a:buSzPts val="1600"/>
              <a:buNone/>
              <a:defRPr sz="1600"/>
            </a:lvl8pPr>
            <a:lvl9pPr lvl="8" rtl="0" algn="ctr">
              <a:spcBef>
                <a:spcPts val="0"/>
              </a:spcBef>
              <a:spcAft>
                <a:spcPts val="0"/>
              </a:spcAft>
              <a:buSzPts val="1600"/>
              <a:buNone/>
              <a:defRPr sz="1600"/>
            </a:lvl9pPr>
          </a:lstStyle>
          <a:p/>
        </p:txBody>
      </p:sp>
      <p:sp>
        <p:nvSpPr>
          <p:cNvPr id="963" name="Google Shape;963;p35"/>
          <p:cNvSpPr txBox="1"/>
          <p:nvPr>
            <p:ph idx="4" type="subTitle"/>
          </p:nvPr>
        </p:nvSpPr>
        <p:spPr>
          <a:xfrm>
            <a:off x="4684525" y="2097003"/>
            <a:ext cx="2944800" cy="6420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1600"/>
              <a:buNone/>
              <a:defRPr sz="1400"/>
            </a:lvl1pPr>
            <a:lvl2pPr lvl="1" rtl="0" algn="ctr">
              <a:spcBef>
                <a:spcPts val="0"/>
              </a:spcBef>
              <a:spcAft>
                <a:spcPts val="0"/>
              </a:spcAft>
              <a:buSzPts val="1600"/>
              <a:buNone/>
              <a:defRPr sz="1600"/>
            </a:lvl2pPr>
            <a:lvl3pPr lvl="2" rtl="0" algn="ctr">
              <a:spcBef>
                <a:spcPts val="0"/>
              </a:spcBef>
              <a:spcAft>
                <a:spcPts val="0"/>
              </a:spcAft>
              <a:buSzPts val="1600"/>
              <a:buNone/>
              <a:defRPr sz="1600"/>
            </a:lvl3pPr>
            <a:lvl4pPr lvl="3" rtl="0" algn="ctr">
              <a:spcBef>
                <a:spcPts val="0"/>
              </a:spcBef>
              <a:spcAft>
                <a:spcPts val="0"/>
              </a:spcAft>
              <a:buSzPts val="1600"/>
              <a:buNone/>
              <a:defRPr sz="1600"/>
            </a:lvl4pPr>
            <a:lvl5pPr lvl="4" rtl="0" algn="ctr">
              <a:spcBef>
                <a:spcPts val="0"/>
              </a:spcBef>
              <a:spcAft>
                <a:spcPts val="0"/>
              </a:spcAft>
              <a:buSzPts val="1600"/>
              <a:buNone/>
              <a:defRPr sz="1600"/>
            </a:lvl5pPr>
            <a:lvl6pPr lvl="5" rtl="0" algn="ctr">
              <a:spcBef>
                <a:spcPts val="0"/>
              </a:spcBef>
              <a:spcAft>
                <a:spcPts val="0"/>
              </a:spcAft>
              <a:buSzPts val="1600"/>
              <a:buNone/>
              <a:defRPr sz="1600"/>
            </a:lvl6pPr>
            <a:lvl7pPr lvl="6" rtl="0" algn="ctr">
              <a:spcBef>
                <a:spcPts val="0"/>
              </a:spcBef>
              <a:spcAft>
                <a:spcPts val="0"/>
              </a:spcAft>
              <a:buSzPts val="1600"/>
              <a:buNone/>
              <a:defRPr sz="1600"/>
            </a:lvl7pPr>
            <a:lvl8pPr lvl="7" rtl="0" algn="ctr">
              <a:spcBef>
                <a:spcPts val="0"/>
              </a:spcBef>
              <a:spcAft>
                <a:spcPts val="0"/>
              </a:spcAft>
              <a:buSzPts val="1600"/>
              <a:buNone/>
              <a:defRPr sz="1600"/>
            </a:lvl8pPr>
            <a:lvl9pPr lvl="8" rtl="0" algn="ctr">
              <a:spcBef>
                <a:spcPts val="0"/>
              </a:spcBef>
              <a:spcAft>
                <a:spcPts val="0"/>
              </a:spcAft>
              <a:buSzPts val="1600"/>
              <a:buNone/>
              <a:defRPr sz="1600"/>
            </a:lvl9pPr>
          </a:lstStyle>
          <a:p/>
        </p:txBody>
      </p:sp>
      <p:sp>
        <p:nvSpPr>
          <p:cNvPr id="964" name="Google Shape;964;p35"/>
          <p:cNvSpPr txBox="1"/>
          <p:nvPr>
            <p:ph idx="5" type="subTitle"/>
          </p:nvPr>
        </p:nvSpPr>
        <p:spPr>
          <a:xfrm>
            <a:off x="1514550" y="3088604"/>
            <a:ext cx="2944800" cy="4917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Clr>
                <a:schemeClr val="dk2"/>
              </a:buClr>
              <a:buSzPts val="1800"/>
              <a:buFont typeface="Stint Ultra Expanded"/>
              <a:buNone/>
              <a:defRPr b="1" sz="2000">
                <a:solidFill>
                  <a:schemeClr val="lt2"/>
                </a:solidFill>
                <a:latin typeface="Audiowide"/>
                <a:ea typeface="Audiowide"/>
                <a:cs typeface="Audiowide"/>
                <a:sym typeface="Audiowide"/>
              </a:defRPr>
            </a:lvl1pPr>
            <a:lvl2pPr lvl="1" rtl="0">
              <a:spcBef>
                <a:spcPts val="0"/>
              </a:spcBef>
              <a:spcAft>
                <a:spcPts val="0"/>
              </a:spcAft>
              <a:buClr>
                <a:schemeClr val="dk2"/>
              </a:buClr>
              <a:buSzPts val="1400"/>
              <a:buFont typeface="Stint Ultra Expanded"/>
              <a:buNone/>
              <a:defRPr b="1">
                <a:solidFill>
                  <a:schemeClr val="dk2"/>
                </a:solidFill>
                <a:latin typeface="Stint Ultra Expanded"/>
                <a:ea typeface="Stint Ultra Expanded"/>
                <a:cs typeface="Stint Ultra Expanded"/>
                <a:sym typeface="Stint Ultra Expanded"/>
              </a:defRPr>
            </a:lvl2pPr>
            <a:lvl3pPr lvl="2" rtl="0">
              <a:spcBef>
                <a:spcPts val="0"/>
              </a:spcBef>
              <a:spcAft>
                <a:spcPts val="0"/>
              </a:spcAft>
              <a:buClr>
                <a:schemeClr val="dk2"/>
              </a:buClr>
              <a:buSzPts val="1400"/>
              <a:buFont typeface="Stint Ultra Expanded"/>
              <a:buNone/>
              <a:defRPr b="1">
                <a:solidFill>
                  <a:schemeClr val="dk2"/>
                </a:solidFill>
                <a:latin typeface="Stint Ultra Expanded"/>
                <a:ea typeface="Stint Ultra Expanded"/>
                <a:cs typeface="Stint Ultra Expanded"/>
                <a:sym typeface="Stint Ultra Expanded"/>
              </a:defRPr>
            </a:lvl3pPr>
            <a:lvl4pPr lvl="3" rtl="0">
              <a:spcBef>
                <a:spcPts val="0"/>
              </a:spcBef>
              <a:spcAft>
                <a:spcPts val="0"/>
              </a:spcAft>
              <a:buClr>
                <a:schemeClr val="dk2"/>
              </a:buClr>
              <a:buSzPts val="1400"/>
              <a:buFont typeface="Stint Ultra Expanded"/>
              <a:buNone/>
              <a:defRPr b="1">
                <a:solidFill>
                  <a:schemeClr val="dk2"/>
                </a:solidFill>
                <a:latin typeface="Stint Ultra Expanded"/>
                <a:ea typeface="Stint Ultra Expanded"/>
                <a:cs typeface="Stint Ultra Expanded"/>
                <a:sym typeface="Stint Ultra Expanded"/>
              </a:defRPr>
            </a:lvl4pPr>
            <a:lvl5pPr lvl="4" rtl="0">
              <a:spcBef>
                <a:spcPts val="0"/>
              </a:spcBef>
              <a:spcAft>
                <a:spcPts val="0"/>
              </a:spcAft>
              <a:buClr>
                <a:schemeClr val="dk2"/>
              </a:buClr>
              <a:buSzPts val="1400"/>
              <a:buFont typeface="Stint Ultra Expanded"/>
              <a:buNone/>
              <a:defRPr b="1">
                <a:solidFill>
                  <a:schemeClr val="dk2"/>
                </a:solidFill>
                <a:latin typeface="Stint Ultra Expanded"/>
                <a:ea typeface="Stint Ultra Expanded"/>
                <a:cs typeface="Stint Ultra Expanded"/>
                <a:sym typeface="Stint Ultra Expanded"/>
              </a:defRPr>
            </a:lvl5pPr>
            <a:lvl6pPr lvl="5" rtl="0">
              <a:spcBef>
                <a:spcPts val="0"/>
              </a:spcBef>
              <a:spcAft>
                <a:spcPts val="0"/>
              </a:spcAft>
              <a:buClr>
                <a:schemeClr val="dk2"/>
              </a:buClr>
              <a:buSzPts val="1400"/>
              <a:buFont typeface="Stint Ultra Expanded"/>
              <a:buNone/>
              <a:defRPr b="1">
                <a:solidFill>
                  <a:schemeClr val="dk2"/>
                </a:solidFill>
                <a:latin typeface="Stint Ultra Expanded"/>
                <a:ea typeface="Stint Ultra Expanded"/>
                <a:cs typeface="Stint Ultra Expanded"/>
                <a:sym typeface="Stint Ultra Expanded"/>
              </a:defRPr>
            </a:lvl6pPr>
            <a:lvl7pPr lvl="6" rtl="0">
              <a:spcBef>
                <a:spcPts val="0"/>
              </a:spcBef>
              <a:spcAft>
                <a:spcPts val="0"/>
              </a:spcAft>
              <a:buClr>
                <a:schemeClr val="dk2"/>
              </a:buClr>
              <a:buSzPts val="1400"/>
              <a:buFont typeface="Stint Ultra Expanded"/>
              <a:buNone/>
              <a:defRPr b="1">
                <a:solidFill>
                  <a:schemeClr val="dk2"/>
                </a:solidFill>
                <a:latin typeface="Stint Ultra Expanded"/>
                <a:ea typeface="Stint Ultra Expanded"/>
                <a:cs typeface="Stint Ultra Expanded"/>
                <a:sym typeface="Stint Ultra Expanded"/>
              </a:defRPr>
            </a:lvl7pPr>
            <a:lvl8pPr lvl="7" rtl="0">
              <a:spcBef>
                <a:spcPts val="0"/>
              </a:spcBef>
              <a:spcAft>
                <a:spcPts val="0"/>
              </a:spcAft>
              <a:buClr>
                <a:schemeClr val="dk2"/>
              </a:buClr>
              <a:buSzPts val="1400"/>
              <a:buFont typeface="Stint Ultra Expanded"/>
              <a:buNone/>
              <a:defRPr b="1">
                <a:solidFill>
                  <a:schemeClr val="dk2"/>
                </a:solidFill>
                <a:latin typeface="Stint Ultra Expanded"/>
                <a:ea typeface="Stint Ultra Expanded"/>
                <a:cs typeface="Stint Ultra Expanded"/>
                <a:sym typeface="Stint Ultra Expanded"/>
              </a:defRPr>
            </a:lvl8pPr>
            <a:lvl9pPr lvl="8" rtl="0">
              <a:spcBef>
                <a:spcPts val="0"/>
              </a:spcBef>
              <a:spcAft>
                <a:spcPts val="0"/>
              </a:spcAft>
              <a:buClr>
                <a:schemeClr val="dk2"/>
              </a:buClr>
              <a:buSzPts val="1400"/>
              <a:buFont typeface="Stint Ultra Expanded"/>
              <a:buNone/>
              <a:defRPr b="1">
                <a:solidFill>
                  <a:schemeClr val="dk2"/>
                </a:solidFill>
                <a:latin typeface="Stint Ultra Expanded"/>
                <a:ea typeface="Stint Ultra Expanded"/>
                <a:cs typeface="Stint Ultra Expanded"/>
                <a:sym typeface="Stint Ultra Expanded"/>
              </a:defRPr>
            </a:lvl9pPr>
          </a:lstStyle>
          <a:p/>
        </p:txBody>
      </p:sp>
      <p:sp>
        <p:nvSpPr>
          <p:cNvPr id="965" name="Google Shape;965;p35"/>
          <p:cNvSpPr txBox="1"/>
          <p:nvPr>
            <p:ph idx="6" type="subTitle"/>
          </p:nvPr>
        </p:nvSpPr>
        <p:spPr>
          <a:xfrm>
            <a:off x="4684550" y="3088602"/>
            <a:ext cx="2944800" cy="4917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Clr>
                <a:schemeClr val="dk2"/>
              </a:buClr>
              <a:buSzPts val="1800"/>
              <a:buFont typeface="Stint Ultra Expanded"/>
              <a:buNone/>
              <a:defRPr b="1" sz="2000">
                <a:solidFill>
                  <a:schemeClr val="lt2"/>
                </a:solidFill>
                <a:latin typeface="Audiowide"/>
                <a:ea typeface="Audiowide"/>
                <a:cs typeface="Audiowide"/>
                <a:sym typeface="Audiowide"/>
              </a:defRPr>
            </a:lvl1pPr>
            <a:lvl2pPr lvl="1" rtl="0">
              <a:spcBef>
                <a:spcPts val="0"/>
              </a:spcBef>
              <a:spcAft>
                <a:spcPts val="0"/>
              </a:spcAft>
              <a:buClr>
                <a:schemeClr val="dk2"/>
              </a:buClr>
              <a:buSzPts val="1400"/>
              <a:buFont typeface="Stint Ultra Expanded"/>
              <a:buNone/>
              <a:defRPr b="1">
                <a:solidFill>
                  <a:schemeClr val="dk2"/>
                </a:solidFill>
                <a:latin typeface="Stint Ultra Expanded"/>
                <a:ea typeface="Stint Ultra Expanded"/>
                <a:cs typeface="Stint Ultra Expanded"/>
                <a:sym typeface="Stint Ultra Expanded"/>
              </a:defRPr>
            </a:lvl2pPr>
            <a:lvl3pPr lvl="2" rtl="0">
              <a:spcBef>
                <a:spcPts val="0"/>
              </a:spcBef>
              <a:spcAft>
                <a:spcPts val="0"/>
              </a:spcAft>
              <a:buClr>
                <a:schemeClr val="dk2"/>
              </a:buClr>
              <a:buSzPts val="1400"/>
              <a:buFont typeface="Stint Ultra Expanded"/>
              <a:buNone/>
              <a:defRPr b="1">
                <a:solidFill>
                  <a:schemeClr val="dk2"/>
                </a:solidFill>
                <a:latin typeface="Stint Ultra Expanded"/>
                <a:ea typeface="Stint Ultra Expanded"/>
                <a:cs typeface="Stint Ultra Expanded"/>
                <a:sym typeface="Stint Ultra Expanded"/>
              </a:defRPr>
            </a:lvl3pPr>
            <a:lvl4pPr lvl="3" rtl="0">
              <a:spcBef>
                <a:spcPts val="0"/>
              </a:spcBef>
              <a:spcAft>
                <a:spcPts val="0"/>
              </a:spcAft>
              <a:buClr>
                <a:schemeClr val="dk2"/>
              </a:buClr>
              <a:buSzPts val="1400"/>
              <a:buFont typeface="Stint Ultra Expanded"/>
              <a:buNone/>
              <a:defRPr b="1">
                <a:solidFill>
                  <a:schemeClr val="dk2"/>
                </a:solidFill>
                <a:latin typeface="Stint Ultra Expanded"/>
                <a:ea typeface="Stint Ultra Expanded"/>
                <a:cs typeface="Stint Ultra Expanded"/>
                <a:sym typeface="Stint Ultra Expanded"/>
              </a:defRPr>
            </a:lvl4pPr>
            <a:lvl5pPr lvl="4" rtl="0">
              <a:spcBef>
                <a:spcPts val="0"/>
              </a:spcBef>
              <a:spcAft>
                <a:spcPts val="0"/>
              </a:spcAft>
              <a:buClr>
                <a:schemeClr val="dk2"/>
              </a:buClr>
              <a:buSzPts val="1400"/>
              <a:buFont typeface="Stint Ultra Expanded"/>
              <a:buNone/>
              <a:defRPr b="1">
                <a:solidFill>
                  <a:schemeClr val="dk2"/>
                </a:solidFill>
                <a:latin typeface="Stint Ultra Expanded"/>
                <a:ea typeface="Stint Ultra Expanded"/>
                <a:cs typeface="Stint Ultra Expanded"/>
                <a:sym typeface="Stint Ultra Expanded"/>
              </a:defRPr>
            </a:lvl5pPr>
            <a:lvl6pPr lvl="5" rtl="0">
              <a:spcBef>
                <a:spcPts val="0"/>
              </a:spcBef>
              <a:spcAft>
                <a:spcPts val="0"/>
              </a:spcAft>
              <a:buClr>
                <a:schemeClr val="dk2"/>
              </a:buClr>
              <a:buSzPts val="1400"/>
              <a:buFont typeface="Stint Ultra Expanded"/>
              <a:buNone/>
              <a:defRPr b="1">
                <a:solidFill>
                  <a:schemeClr val="dk2"/>
                </a:solidFill>
                <a:latin typeface="Stint Ultra Expanded"/>
                <a:ea typeface="Stint Ultra Expanded"/>
                <a:cs typeface="Stint Ultra Expanded"/>
                <a:sym typeface="Stint Ultra Expanded"/>
              </a:defRPr>
            </a:lvl6pPr>
            <a:lvl7pPr lvl="6" rtl="0">
              <a:spcBef>
                <a:spcPts val="0"/>
              </a:spcBef>
              <a:spcAft>
                <a:spcPts val="0"/>
              </a:spcAft>
              <a:buClr>
                <a:schemeClr val="dk2"/>
              </a:buClr>
              <a:buSzPts val="1400"/>
              <a:buFont typeface="Stint Ultra Expanded"/>
              <a:buNone/>
              <a:defRPr b="1">
                <a:solidFill>
                  <a:schemeClr val="dk2"/>
                </a:solidFill>
                <a:latin typeface="Stint Ultra Expanded"/>
                <a:ea typeface="Stint Ultra Expanded"/>
                <a:cs typeface="Stint Ultra Expanded"/>
                <a:sym typeface="Stint Ultra Expanded"/>
              </a:defRPr>
            </a:lvl7pPr>
            <a:lvl8pPr lvl="7" rtl="0">
              <a:spcBef>
                <a:spcPts val="0"/>
              </a:spcBef>
              <a:spcAft>
                <a:spcPts val="0"/>
              </a:spcAft>
              <a:buClr>
                <a:schemeClr val="dk2"/>
              </a:buClr>
              <a:buSzPts val="1400"/>
              <a:buFont typeface="Stint Ultra Expanded"/>
              <a:buNone/>
              <a:defRPr b="1">
                <a:solidFill>
                  <a:schemeClr val="dk2"/>
                </a:solidFill>
                <a:latin typeface="Stint Ultra Expanded"/>
                <a:ea typeface="Stint Ultra Expanded"/>
                <a:cs typeface="Stint Ultra Expanded"/>
                <a:sym typeface="Stint Ultra Expanded"/>
              </a:defRPr>
            </a:lvl8pPr>
            <a:lvl9pPr lvl="8" rtl="0">
              <a:spcBef>
                <a:spcPts val="0"/>
              </a:spcBef>
              <a:spcAft>
                <a:spcPts val="0"/>
              </a:spcAft>
              <a:buClr>
                <a:schemeClr val="dk2"/>
              </a:buClr>
              <a:buSzPts val="1400"/>
              <a:buFont typeface="Stint Ultra Expanded"/>
              <a:buNone/>
              <a:defRPr b="1">
                <a:solidFill>
                  <a:schemeClr val="dk2"/>
                </a:solidFill>
                <a:latin typeface="Stint Ultra Expanded"/>
                <a:ea typeface="Stint Ultra Expanded"/>
                <a:cs typeface="Stint Ultra Expanded"/>
                <a:sym typeface="Stint Ultra Expanded"/>
              </a:defRPr>
            </a:lvl9pPr>
          </a:lstStyle>
          <a:p/>
        </p:txBody>
      </p:sp>
      <p:sp>
        <p:nvSpPr>
          <p:cNvPr id="966" name="Google Shape;966;p35"/>
          <p:cNvSpPr txBox="1"/>
          <p:nvPr>
            <p:ph idx="7" type="subTitle"/>
          </p:nvPr>
        </p:nvSpPr>
        <p:spPr>
          <a:xfrm>
            <a:off x="1514541" y="3504100"/>
            <a:ext cx="2944800" cy="6420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1600"/>
              <a:buNone/>
              <a:defRPr sz="1400"/>
            </a:lvl1pPr>
            <a:lvl2pPr lvl="1" rtl="0" algn="ctr">
              <a:spcBef>
                <a:spcPts val="0"/>
              </a:spcBef>
              <a:spcAft>
                <a:spcPts val="0"/>
              </a:spcAft>
              <a:buSzPts val="1600"/>
              <a:buNone/>
              <a:defRPr sz="1600"/>
            </a:lvl2pPr>
            <a:lvl3pPr lvl="2" rtl="0" algn="ctr">
              <a:spcBef>
                <a:spcPts val="0"/>
              </a:spcBef>
              <a:spcAft>
                <a:spcPts val="0"/>
              </a:spcAft>
              <a:buSzPts val="1600"/>
              <a:buNone/>
              <a:defRPr sz="1600"/>
            </a:lvl3pPr>
            <a:lvl4pPr lvl="3" rtl="0" algn="ctr">
              <a:spcBef>
                <a:spcPts val="0"/>
              </a:spcBef>
              <a:spcAft>
                <a:spcPts val="0"/>
              </a:spcAft>
              <a:buSzPts val="1600"/>
              <a:buNone/>
              <a:defRPr sz="1600"/>
            </a:lvl4pPr>
            <a:lvl5pPr lvl="4" rtl="0" algn="ctr">
              <a:spcBef>
                <a:spcPts val="0"/>
              </a:spcBef>
              <a:spcAft>
                <a:spcPts val="0"/>
              </a:spcAft>
              <a:buSzPts val="1600"/>
              <a:buNone/>
              <a:defRPr sz="1600"/>
            </a:lvl5pPr>
            <a:lvl6pPr lvl="5" rtl="0" algn="ctr">
              <a:spcBef>
                <a:spcPts val="0"/>
              </a:spcBef>
              <a:spcAft>
                <a:spcPts val="0"/>
              </a:spcAft>
              <a:buSzPts val="1600"/>
              <a:buNone/>
              <a:defRPr sz="1600"/>
            </a:lvl6pPr>
            <a:lvl7pPr lvl="6" rtl="0" algn="ctr">
              <a:spcBef>
                <a:spcPts val="0"/>
              </a:spcBef>
              <a:spcAft>
                <a:spcPts val="0"/>
              </a:spcAft>
              <a:buSzPts val="1600"/>
              <a:buNone/>
              <a:defRPr sz="1600"/>
            </a:lvl7pPr>
            <a:lvl8pPr lvl="7" rtl="0" algn="ctr">
              <a:spcBef>
                <a:spcPts val="0"/>
              </a:spcBef>
              <a:spcAft>
                <a:spcPts val="0"/>
              </a:spcAft>
              <a:buSzPts val="1600"/>
              <a:buNone/>
              <a:defRPr sz="1600"/>
            </a:lvl8pPr>
            <a:lvl9pPr lvl="8" rtl="0" algn="ctr">
              <a:spcBef>
                <a:spcPts val="0"/>
              </a:spcBef>
              <a:spcAft>
                <a:spcPts val="0"/>
              </a:spcAft>
              <a:buSzPts val="1600"/>
              <a:buNone/>
              <a:defRPr sz="1600"/>
            </a:lvl9pPr>
          </a:lstStyle>
          <a:p/>
        </p:txBody>
      </p:sp>
      <p:sp>
        <p:nvSpPr>
          <p:cNvPr id="967" name="Google Shape;967;p35"/>
          <p:cNvSpPr txBox="1"/>
          <p:nvPr>
            <p:ph idx="8" type="subTitle"/>
          </p:nvPr>
        </p:nvSpPr>
        <p:spPr>
          <a:xfrm>
            <a:off x="4684542" y="3504100"/>
            <a:ext cx="2944800" cy="6420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1600"/>
              <a:buNone/>
              <a:defRPr sz="1400"/>
            </a:lvl1pPr>
            <a:lvl2pPr lvl="1" rtl="0" algn="ctr">
              <a:spcBef>
                <a:spcPts val="0"/>
              </a:spcBef>
              <a:spcAft>
                <a:spcPts val="0"/>
              </a:spcAft>
              <a:buSzPts val="1600"/>
              <a:buNone/>
              <a:defRPr sz="1600"/>
            </a:lvl2pPr>
            <a:lvl3pPr lvl="2" rtl="0" algn="ctr">
              <a:spcBef>
                <a:spcPts val="0"/>
              </a:spcBef>
              <a:spcAft>
                <a:spcPts val="0"/>
              </a:spcAft>
              <a:buSzPts val="1600"/>
              <a:buNone/>
              <a:defRPr sz="1600"/>
            </a:lvl3pPr>
            <a:lvl4pPr lvl="3" rtl="0" algn="ctr">
              <a:spcBef>
                <a:spcPts val="0"/>
              </a:spcBef>
              <a:spcAft>
                <a:spcPts val="0"/>
              </a:spcAft>
              <a:buSzPts val="1600"/>
              <a:buNone/>
              <a:defRPr sz="1600"/>
            </a:lvl4pPr>
            <a:lvl5pPr lvl="4" rtl="0" algn="ctr">
              <a:spcBef>
                <a:spcPts val="0"/>
              </a:spcBef>
              <a:spcAft>
                <a:spcPts val="0"/>
              </a:spcAft>
              <a:buSzPts val="1600"/>
              <a:buNone/>
              <a:defRPr sz="1600"/>
            </a:lvl5pPr>
            <a:lvl6pPr lvl="5" rtl="0" algn="ctr">
              <a:spcBef>
                <a:spcPts val="0"/>
              </a:spcBef>
              <a:spcAft>
                <a:spcPts val="0"/>
              </a:spcAft>
              <a:buSzPts val="1600"/>
              <a:buNone/>
              <a:defRPr sz="1600"/>
            </a:lvl6pPr>
            <a:lvl7pPr lvl="6" rtl="0" algn="ctr">
              <a:spcBef>
                <a:spcPts val="0"/>
              </a:spcBef>
              <a:spcAft>
                <a:spcPts val="0"/>
              </a:spcAft>
              <a:buSzPts val="1600"/>
              <a:buNone/>
              <a:defRPr sz="1600"/>
            </a:lvl7pPr>
            <a:lvl8pPr lvl="7" rtl="0" algn="ctr">
              <a:spcBef>
                <a:spcPts val="0"/>
              </a:spcBef>
              <a:spcAft>
                <a:spcPts val="0"/>
              </a:spcAft>
              <a:buSzPts val="1600"/>
              <a:buNone/>
              <a:defRPr sz="1600"/>
            </a:lvl8pPr>
            <a:lvl9pPr lvl="8" rtl="0" algn="ctr">
              <a:spcBef>
                <a:spcPts val="0"/>
              </a:spcBef>
              <a:spcAft>
                <a:spcPts val="0"/>
              </a:spcAft>
              <a:buSzPts val="1600"/>
              <a:buNone/>
              <a:defRPr sz="1600"/>
            </a:lvl9pPr>
          </a:lstStyle>
          <a:p/>
        </p:txBody>
      </p:sp>
      <p:grpSp>
        <p:nvGrpSpPr>
          <p:cNvPr id="968" name="Google Shape;968;p35"/>
          <p:cNvGrpSpPr/>
          <p:nvPr/>
        </p:nvGrpSpPr>
        <p:grpSpPr>
          <a:xfrm rot="-4548949">
            <a:off x="-876891" y="1243552"/>
            <a:ext cx="2105148" cy="2105148"/>
            <a:chOff x="8125275" y="2967225"/>
            <a:chExt cx="1366476" cy="1366476"/>
          </a:xfrm>
        </p:grpSpPr>
        <p:sp>
          <p:nvSpPr>
            <p:cNvPr id="969" name="Google Shape;969;p35"/>
            <p:cNvSpPr/>
            <p:nvPr/>
          </p:nvSpPr>
          <p:spPr>
            <a:xfrm>
              <a:off x="8180983" y="3100078"/>
              <a:ext cx="1255063" cy="1100827"/>
            </a:xfrm>
            <a:custGeom>
              <a:rect b="b" l="l" r="r" t="t"/>
              <a:pathLst>
                <a:path extrusionOk="0" h="20848" w="23769">
                  <a:moveTo>
                    <a:pt x="11868" y="195"/>
                  </a:moveTo>
                  <a:cubicBezTo>
                    <a:pt x="15750" y="195"/>
                    <a:pt x="19471" y="2408"/>
                    <a:pt x="21200" y="6158"/>
                  </a:cubicBezTo>
                  <a:cubicBezTo>
                    <a:pt x="23540" y="11294"/>
                    <a:pt x="21286" y="17400"/>
                    <a:pt x="16150" y="19739"/>
                  </a:cubicBezTo>
                  <a:cubicBezTo>
                    <a:pt x="14764" y="20379"/>
                    <a:pt x="13309" y="20681"/>
                    <a:pt x="11877" y="20681"/>
                  </a:cubicBezTo>
                  <a:cubicBezTo>
                    <a:pt x="8004" y="20681"/>
                    <a:pt x="4298" y="18467"/>
                    <a:pt x="2569" y="14718"/>
                  </a:cubicBezTo>
                  <a:cubicBezTo>
                    <a:pt x="229" y="9582"/>
                    <a:pt x="2454" y="3476"/>
                    <a:pt x="7590" y="1136"/>
                  </a:cubicBezTo>
                  <a:cubicBezTo>
                    <a:pt x="8976" y="497"/>
                    <a:pt x="10433" y="195"/>
                    <a:pt x="11868" y="195"/>
                  </a:cubicBezTo>
                  <a:close/>
                  <a:moveTo>
                    <a:pt x="11846" y="0"/>
                  </a:moveTo>
                  <a:cubicBezTo>
                    <a:pt x="10387" y="0"/>
                    <a:pt x="8908" y="310"/>
                    <a:pt x="7505" y="965"/>
                  </a:cubicBezTo>
                  <a:cubicBezTo>
                    <a:pt x="2283" y="3390"/>
                    <a:pt x="1" y="9582"/>
                    <a:pt x="2397" y="14803"/>
                  </a:cubicBezTo>
                  <a:cubicBezTo>
                    <a:pt x="4167" y="18592"/>
                    <a:pt x="7942" y="20847"/>
                    <a:pt x="11882" y="20847"/>
                  </a:cubicBezTo>
                  <a:cubicBezTo>
                    <a:pt x="13342" y="20847"/>
                    <a:pt x="14824" y="20538"/>
                    <a:pt x="16236" y="19882"/>
                  </a:cubicBezTo>
                  <a:cubicBezTo>
                    <a:pt x="21428" y="17457"/>
                    <a:pt x="23768" y="11265"/>
                    <a:pt x="21343" y="6044"/>
                  </a:cubicBezTo>
                  <a:cubicBezTo>
                    <a:pt x="19573" y="2255"/>
                    <a:pt x="15783" y="0"/>
                    <a:pt x="1184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35"/>
            <p:cNvSpPr/>
            <p:nvPr/>
          </p:nvSpPr>
          <p:spPr>
            <a:xfrm>
              <a:off x="8293982" y="3863616"/>
              <a:ext cx="750324" cy="352879"/>
            </a:xfrm>
            <a:custGeom>
              <a:rect b="b" l="l" r="r" t="t"/>
              <a:pathLst>
                <a:path extrusionOk="0" h="6683" w="14210">
                  <a:moveTo>
                    <a:pt x="971" y="1"/>
                  </a:moveTo>
                  <a:lnTo>
                    <a:pt x="1" y="429"/>
                  </a:lnTo>
                  <a:cubicBezTo>
                    <a:pt x="1830" y="4358"/>
                    <a:pt x="5690" y="6682"/>
                    <a:pt x="9725" y="6682"/>
                  </a:cubicBezTo>
                  <a:cubicBezTo>
                    <a:pt x="11228" y="6682"/>
                    <a:pt x="12754" y="6360"/>
                    <a:pt x="14210" y="5679"/>
                  </a:cubicBezTo>
                  <a:lnTo>
                    <a:pt x="13782" y="4709"/>
                  </a:lnTo>
                  <a:cubicBezTo>
                    <a:pt x="12470" y="5322"/>
                    <a:pt x="11092" y="5612"/>
                    <a:pt x="9734" y="5612"/>
                  </a:cubicBezTo>
                  <a:cubicBezTo>
                    <a:pt x="6098" y="5612"/>
                    <a:pt x="2612" y="3532"/>
                    <a:pt x="97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35"/>
            <p:cNvSpPr/>
            <p:nvPr/>
          </p:nvSpPr>
          <p:spPr>
            <a:xfrm>
              <a:off x="8125275" y="2967225"/>
              <a:ext cx="1366476" cy="1366476"/>
            </a:xfrm>
            <a:custGeom>
              <a:rect b="b" l="l" r="r" t="t"/>
              <a:pathLst>
                <a:path extrusionOk="0" h="25879" w="25879">
                  <a:moveTo>
                    <a:pt x="12725" y="0"/>
                  </a:moveTo>
                  <a:lnTo>
                    <a:pt x="12725" y="542"/>
                  </a:lnTo>
                  <a:lnTo>
                    <a:pt x="12897" y="542"/>
                  </a:lnTo>
                  <a:lnTo>
                    <a:pt x="12897" y="0"/>
                  </a:lnTo>
                  <a:close/>
                  <a:moveTo>
                    <a:pt x="13610" y="0"/>
                  </a:moveTo>
                  <a:lnTo>
                    <a:pt x="13581" y="542"/>
                  </a:lnTo>
                  <a:lnTo>
                    <a:pt x="13753" y="542"/>
                  </a:lnTo>
                  <a:lnTo>
                    <a:pt x="13781" y="0"/>
                  </a:lnTo>
                  <a:close/>
                  <a:moveTo>
                    <a:pt x="11841" y="57"/>
                  </a:moveTo>
                  <a:lnTo>
                    <a:pt x="11869" y="571"/>
                  </a:lnTo>
                  <a:lnTo>
                    <a:pt x="12041" y="571"/>
                  </a:lnTo>
                  <a:lnTo>
                    <a:pt x="12012" y="57"/>
                  </a:lnTo>
                  <a:close/>
                  <a:moveTo>
                    <a:pt x="11128" y="114"/>
                  </a:moveTo>
                  <a:cubicBezTo>
                    <a:pt x="11042" y="114"/>
                    <a:pt x="11013" y="143"/>
                    <a:pt x="10928" y="143"/>
                  </a:cubicBezTo>
                  <a:lnTo>
                    <a:pt x="11013" y="685"/>
                  </a:lnTo>
                  <a:cubicBezTo>
                    <a:pt x="11071" y="657"/>
                    <a:pt x="11128" y="657"/>
                    <a:pt x="11185" y="657"/>
                  </a:cubicBezTo>
                  <a:lnTo>
                    <a:pt x="11128" y="114"/>
                  </a:lnTo>
                  <a:close/>
                  <a:moveTo>
                    <a:pt x="14494" y="114"/>
                  </a:moveTo>
                  <a:lnTo>
                    <a:pt x="14437" y="657"/>
                  </a:lnTo>
                  <a:cubicBezTo>
                    <a:pt x="14494" y="685"/>
                    <a:pt x="14523" y="685"/>
                    <a:pt x="14609" y="685"/>
                  </a:cubicBezTo>
                  <a:lnTo>
                    <a:pt x="14694" y="143"/>
                  </a:lnTo>
                  <a:cubicBezTo>
                    <a:pt x="14609" y="114"/>
                    <a:pt x="14580" y="114"/>
                    <a:pt x="14494" y="114"/>
                  </a:cubicBezTo>
                  <a:close/>
                  <a:moveTo>
                    <a:pt x="15407" y="257"/>
                  </a:moveTo>
                  <a:lnTo>
                    <a:pt x="15293" y="771"/>
                  </a:lnTo>
                  <a:cubicBezTo>
                    <a:pt x="15350" y="771"/>
                    <a:pt x="15407" y="799"/>
                    <a:pt x="15464" y="799"/>
                  </a:cubicBezTo>
                  <a:lnTo>
                    <a:pt x="15579" y="286"/>
                  </a:lnTo>
                  <a:cubicBezTo>
                    <a:pt x="15493" y="286"/>
                    <a:pt x="15464" y="257"/>
                    <a:pt x="15407" y="257"/>
                  </a:cubicBezTo>
                  <a:close/>
                  <a:moveTo>
                    <a:pt x="10215" y="286"/>
                  </a:moveTo>
                  <a:cubicBezTo>
                    <a:pt x="10158" y="286"/>
                    <a:pt x="10129" y="343"/>
                    <a:pt x="10043" y="343"/>
                  </a:cubicBezTo>
                  <a:lnTo>
                    <a:pt x="10158" y="828"/>
                  </a:lnTo>
                  <a:cubicBezTo>
                    <a:pt x="10215" y="828"/>
                    <a:pt x="10243" y="799"/>
                    <a:pt x="10329" y="799"/>
                  </a:cubicBezTo>
                  <a:lnTo>
                    <a:pt x="10215" y="286"/>
                  </a:lnTo>
                  <a:close/>
                  <a:moveTo>
                    <a:pt x="16263" y="428"/>
                  </a:moveTo>
                  <a:lnTo>
                    <a:pt x="16121" y="942"/>
                  </a:lnTo>
                  <a:cubicBezTo>
                    <a:pt x="16178" y="942"/>
                    <a:pt x="16206" y="970"/>
                    <a:pt x="16292" y="970"/>
                  </a:cubicBezTo>
                  <a:lnTo>
                    <a:pt x="16435" y="485"/>
                  </a:lnTo>
                  <a:cubicBezTo>
                    <a:pt x="16349" y="485"/>
                    <a:pt x="16320" y="428"/>
                    <a:pt x="16263" y="428"/>
                  </a:cubicBezTo>
                  <a:close/>
                  <a:moveTo>
                    <a:pt x="9359" y="514"/>
                  </a:moveTo>
                  <a:cubicBezTo>
                    <a:pt x="9302" y="514"/>
                    <a:pt x="9273" y="542"/>
                    <a:pt x="9187" y="542"/>
                  </a:cubicBezTo>
                  <a:lnTo>
                    <a:pt x="9330" y="1056"/>
                  </a:lnTo>
                  <a:cubicBezTo>
                    <a:pt x="9416" y="1056"/>
                    <a:pt x="9444" y="999"/>
                    <a:pt x="9501" y="999"/>
                  </a:cubicBezTo>
                  <a:lnTo>
                    <a:pt x="9359" y="514"/>
                  </a:lnTo>
                  <a:close/>
                  <a:moveTo>
                    <a:pt x="17119" y="714"/>
                  </a:moveTo>
                  <a:lnTo>
                    <a:pt x="16920" y="1227"/>
                  </a:lnTo>
                  <a:cubicBezTo>
                    <a:pt x="17005" y="1256"/>
                    <a:pt x="17034" y="1256"/>
                    <a:pt x="17119" y="1284"/>
                  </a:cubicBezTo>
                  <a:lnTo>
                    <a:pt x="17291" y="799"/>
                  </a:lnTo>
                  <a:cubicBezTo>
                    <a:pt x="17205" y="771"/>
                    <a:pt x="17176" y="771"/>
                    <a:pt x="17119" y="714"/>
                  </a:cubicBezTo>
                  <a:close/>
                  <a:moveTo>
                    <a:pt x="8503" y="771"/>
                  </a:moveTo>
                  <a:cubicBezTo>
                    <a:pt x="8446" y="799"/>
                    <a:pt x="8417" y="799"/>
                    <a:pt x="8331" y="828"/>
                  </a:cubicBezTo>
                  <a:lnTo>
                    <a:pt x="8503" y="1341"/>
                  </a:lnTo>
                  <a:cubicBezTo>
                    <a:pt x="8588" y="1284"/>
                    <a:pt x="8617" y="1284"/>
                    <a:pt x="8702" y="1256"/>
                  </a:cubicBezTo>
                  <a:lnTo>
                    <a:pt x="8503" y="771"/>
                  </a:lnTo>
                  <a:close/>
                  <a:moveTo>
                    <a:pt x="17975" y="1056"/>
                  </a:moveTo>
                  <a:lnTo>
                    <a:pt x="17776" y="1541"/>
                  </a:lnTo>
                  <a:cubicBezTo>
                    <a:pt x="17833" y="1570"/>
                    <a:pt x="17890" y="1570"/>
                    <a:pt x="17918" y="1627"/>
                  </a:cubicBezTo>
                  <a:lnTo>
                    <a:pt x="18147" y="1113"/>
                  </a:lnTo>
                  <a:cubicBezTo>
                    <a:pt x="18061" y="1085"/>
                    <a:pt x="18032" y="1085"/>
                    <a:pt x="17975" y="1056"/>
                  </a:cubicBezTo>
                  <a:close/>
                  <a:moveTo>
                    <a:pt x="7704" y="1113"/>
                  </a:moveTo>
                  <a:cubicBezTo>
                    <a:pt x="7618" y="1142"/>
                    <a:pt x="7590" y="1142"/>
                    <a:pt x="7504" y="1199"/>
                  </a:cubicBezTo>
                  <a:lnTo>
                    <a:pt x="7761" y="1655"/>
                  </a:lnTo>
                  <a:cubicBezTo>
                    <a:pt x="7789" y="1627"/>
                    <a:pt x="7875" y="1627"/>
                    <a:pt x="7903" y="1570"/>
                  </a:cubicBezTo>
                  <a:lnTo>
                    <a:pt x="7704" y="1113"/>
                  </a:lnTo>
                  <a:close/>
                  <a:moveTo>
                    <a:pt x="7076" y="1398"/>
                  </a:moveTo>
                  <a:cubicBezTo>
                    <a:pt x="7019" y="1427"/>
                    <a:pt x="6990" y="1484"/>
                    <a:pt x="6933" y="1484"/>
                  </a:cubicBezTo>
                  <a:lnTo>
                    <a:pt x="7190" y="1940"/>
                  </a:lnTo>
                  <a:cubicBezTo>
                    <a:pt x="7219" y="1912"/>
                    <a:pt x="7304" y="1912"/>
                    <a:pt x="7333" y="1855"/>
                  </a:cubicBezTo>
                  <a:lnTo>
                    <a:pt x="7076" y="1398"/>
                  </a:lnTo>
                  <a:close/>
                  <a:moveTo>
                    <a:pt x="18774" y="1398"/>
                  </a:moveTo>
                  <a:lnTo>
                    <a:pt x="18546" y="1855"/>
                  </a:lnTo>
                  <a:cubicBezTo>
                    <a:pt x="18575" y="1912"/>
                    <a:pt x="18632" y="1912"/>
                    <a:pt x="18660" y="1940"/>
                  </a:cubicBezTo>
                  <a:lnTo>
                    <a:pt x="18917" y="1484"/>
                  </a:lnTo>
                  <a:cubicBezTo>
                    <a:pt x="18888" y="1484"/>
                    <a:pt x="18831" y="1427"/>
                    <a:pt x="18774" y="1398"/>
                  </a:cubicBezTo>
                  <a:close/>
                  <a:moveTo>
                    <a:pt x="6306" y="1826"/>
                  </a:moveTo>
                  <a:cubicBezTo>
                    <a:pt x="6220" y="1855"/>
                    <a:pt x="6192" y="1912"/>
                    <a:pt x="6163" y="1912"/>
                  </a:cubicBezTo>
                  <a:lnTo>
                    <a:pt x="6448" y="2368"/>
                  </a:lnTo>
                  <a:cubicBezTo>
                    <a:pt x="6477" y="2368"/>
                    <a:pt x="6534" y="2340"/>
                    <a:pt x="6591" y="2283"/>
                  </a:cubicBezTo>
                  <a:lnTo>
                    <a:pt x="6306" y="1826"/>
                  </a:lnTo>
                  <a:close/>
                  <a:moveTo>
                    <a:pt x="19573" y="1826"/>
                  </a:moveTo>
                  <a:lnTo>
                    <a:pt x="19288" y="2311"/>
                  </a:lnTo>
                  <a:cubicBezTo>
                    <a:pt x="19316" y="2311"/>
                    <a:pt x="19402" y="2368"/>
                    <a:pt x="19430" y="2397"/>
                  </a:cubicBezTo>
                  <a:lnTo>
                    <a:pt x="19716" y="1940"/>
                  </a:lnTo>
                  <a:cubicBezTo>
                    <a:pt x="19687" y="1912"/>
                    <a:pt x="19602" y="1855"/>
                    <a:pt x="19573" y="1826"/>
                  </a:cubicBezTo>
                  <a:close/>
                  <a:moveTo>
                    <a:pt x="5564" y="2340"/>
                  </a:moveTo>
                  <a:cubicBezTo>
                    <a:pt x="5478" y="2368"/>
                    <a:pt x="5450" y="2397"/>
                    <a:pt x="5364" y="2426"/>
                  </a:cubicBezTo>
                  <a:lnTo>
                    <a:pt x="5706" y="2854"/>
                  </a:lnTo>
                  <a:cubicBezTo>
                    <a:pt x="5735" y="2825"/>
                    <a:pt x="5792" y="2796"/>
                    <a:pt x="5821" y="2768"/>
                  </a:cubicBezTo>
                  <a:lnTo>
                    <a:pt x="5564" y="2340"/>
                  </a:lnTo>
                  <a:close/>
                  <a:moveTo>
                    <a:pt x="20315" y="2340"/>
                  </a:moveTo>
                  <a:lnTo>
                    <a:pt x="20001" y="2768"/>
                  </a:lnTo>
                  <a:cubicBezTo>
                    <a:pt x="20030" y="2796"/>
                    <a:pt x="20115" y="2825"/>
                    <a:pt x="20144" y="2854"/>
                  </a:cubicBezTo>
                  <a:lnTo>
                    <a:pt x="20458" y="2426"/>
                  </a:lnTo>
                  <a:cubicBezTo>
                    <a:pt x="20429" y="2397"/>
                    <a:pt x="20343" y="2368"/>
                    <a:pt x="20315" y="2340"/>
                  </a:cubicBezTo>
                  <a:close/>
                  <a:moveTo>
                    <a:pt x="21028" y="2854"/>
                  </a:moveTo>
                  <a:lnTo>
                    <a:pt x="20714" y="3253"/>
                  </a:lnTo>
                  <a:cubicBezTo>
                    <a:pt x="20771" y="3281"/>
                    <a:pt x="20829" y="3310"/>
                    <a:pt x="20857" y="3367"/>
                  </a:cubicBezTo>
                  <a:lnTo>
                    <a:pt x="21171" y="2968"/>
                  </a:lnTo>
                  <a:cubicBezTo>
                    <a:pt x="21142" y="2939"/>
                    <a:pt x="21057" y="2911"/>
                    <a:pt x="21028" y="2854"/>
                  </a:cubicBezTo>
                  <a:close/>
                  <a:moveTo>
                    <a:pt x="4851" y="2854"/>
                  </a:moveTo>
                  <a:cubicBezTo>
                    <a:pt x="4765" y="2911"/>
                    <a:pt x="4736" y="2939"/>
                    <a:pt x="4708" y="2996"/>
                  </a:cubicBezTo>
                  <a:lnTo>
                    <a:pt x="5022" y="3396"/>
                  </a:lnTo>
                  <a:cubicBezTo>
                    <a:pt x="5079" y="3367"/>
                    <a:pt x="5107" y="3339"/>
                    <a:pt x="5164" y="3281"/>
                  </a:cubicBezTo>
                  <a:lnTo>
                    <a:pt x="4851" y="2854"/>
                  </a:lnTo>
                  <a:close/>
                  <a:moveTo>
                    <a:pt x="4166" y="3424"/>
                  </a:moveTo>
                  <a:cubicBezTo>
                    <a:pt x="4080" y="3481"/>
                    <a:pt x="4052" y="3538"/>
                    <a:pt x="4023" y="3538"/>
                  </a:cubicBezTo>
                  <a:lnTo>
                    <a:pt x="4365" y="3938"/>
                  </a:lnTo>
                  <a:cubicBezTo>
                    <a:pt x="4451" y="3909"/>
                    <a:pt x="4480" y="3852"/>
                    <a:pt x="4508" y="3824"/>
                  </a:cubicBezTo>
                  <a:lnTo>
                    <a:pt x="4166" y="3424"/>
                  </a:lnTo>
                  <a:close/>
                  <a:moveTo>
                    <a:pt x="21713" y="3424"/>
                  </a:moveTo>
                  <a:lnTo>
                    <a:pt x="21342" y="3824"/>
                  </a:lnTo>
                  <a:cubicBezTo>
                    <a:pt x="21428" y="3852"/>
                    <a:pt x="21456" y="3909"/>
                    <a:pt x="21485" y="3938"/>
                  </a:cubicBezTo>
                  <a:lnTo>
                    <a:pt x="21856" y="3538"/>
                  </a:lnTo>
                  <a:cubicBezTo>
                    <a:pt x="21770" y="3510"/>
                    <a:pt x="21742" y="3481"/>
                    <a:pt x="21713" y="3424"/>
                  </a:cubicBezTo>
                  <a:close/>
                  <a:moveTo>
                    <a:pt x="3509" y="4080"/>
                  </a:moveTo>
                  <a:cubicBezTo>
                    <a:pt x="3481" y="4109"/>
                    <a:pt x="3424" y="4137"/>
                    <a:pt x="3424" y="4223"/>
                  </a:cubicBezTo>
                  <a:lnTo>
                    <a:pt x="3795" y="4565"/>
                  </a:lnTo>
                  <a:cubicBezTo>
                    <a:pt x="3852" y="4508"/>
                    <a:pt x="3880" y="4480"/>
                    <a:pt x="3909" y="4423"/>
                  </a:cubicBezTo>
                  <a:lnTo>
                    <a:pt x="3509" y="4080"/>
                  </a:lnTo>
                  <a:close/>
                  <a:moveTo>
                    <a:pt x="22341" y="4080"/>
                  </a:moveTo>
                  <a:lnTo>
                    <a:pt x="21970" y="4423"/>
                  </a:lnTo>
                  <a:cubicBezTo>
                    <a:pt x="21998" y="4508"/>
                    <a:pt x="22027" y="4537"/>
                    <a:pt x="22055" y="4565"/>
                  </a:cubicBezTo>
                  <a:lnTo>
                    <a:pt x="22455" y="4223"/>
                  </a:lnTo>
                  <a:cubicBezTo>
                    <a:pt x="22426" y="4137"/>
                    <a:pt x="22398" y="4109"/>
                    <a:pt x="22341" y="4080"/>
                  </a:cubicBezTo>
                  <a:close/>
                  <a:moveTo>
                    <a:pt x="22911" y="4708"/>
                  </a:moveTo>
                  <a:lnTo>
                    <a:pt x="22483" y="5050"/>
                  </a:lnTo>
                  <a:cubicBezTo>
                    <a:pt x="22512" y="5079"/>
                    <a:pt x="22569" y="5136"/>
                    <a:pt x="22598" y="5193"/>
                  </a:cubicBezTo>
                  <a:lnTo>
                    <a:pt x="23026" y="4851"/>
                  </a:lnTo>
                  <a:cubicBezTo>
                    <a:pt x="22997" y="4822"/>
                    <a:pt x="22968" y="4765"/>
                    <a:pt x="22911" y="4708"/>
                  </a:cubicBezTo>
                  <a:close/>
                  <a:moveTo>
                    <a:pt x="2910" y="4765"/>
                  </a:moveTo>
                  <a:lnTo>
                    <a:pt x="2768" y="4908"/>
                  </a:lnTo>
                  <a:lnTo>
                    <a:pt x="3196" y="5222"/>
                  </a:lnTo>
                  <a:cubicBezTo>
                    <a:pt x="3224" y="5136"/>
                    <a:pt x="3281" y="5108"/>
                    <a:pt x="3310" y="5079"/>
                  </a:cubicBezTo>
                  <a:lnTo>
                    <a:pt x="2910" y="4765"/>
                  </a:lnTo>
                  <a:close/>
                  <a:moveTo>
                    <a:pt x="23482" y="5421"/>
                  </a:moveTo>
                  <a:lnTo>
                    <a:pt x="23054" y="5707"/>
                  </a:lnTo>
                  <a:cubicBezTo>
                    <a:pt x="23083" y="5764"/>
                    <a:pt x="23140" y="5821"/>
                    <a:pt x="23168" y="5849"/>
                  </a:cubicBezTo>
                  <a:lnTo>
                    <a:pt x="23596" y="5564"/>
                  </a:lnTo>
                  <a:cubicBezTo>
                    <a:pt x="23568" y="5536"/>
                    <a:pt x="23539" y="5478"/>
                    <a:pt x="23482" y="5421"/>
                  </a:cubicBezTo>
                  <a:close/>
                  <a:moveTo>
                    <a:pt x="2368" y="5478"/>
                  </a:moveTo>
                  <a:cubicBezTo>
                    <a:pt x="2340" y="5507"/>
                    <a:pt x="2311" y="5564"/>
                    <a:pt x="2283" y="5650"/>
                  </a:cubicBezTo>
                  <a:lnTo>
                    <a:pt x="2711" y="5935"/>
                  </a:lnTo>
                  <a:cubicBezTo>
                    <a:pt x="2739" y="5906"/>
                    <a:pt x="2768" y="5821"/>
                    <a:pt x="2796" y="5792"/>
                  </a:cubicBezTo>
                  <a:lnTo>
                    <a:pt x="2368" y="5478"/>
                  </a:lnTo>
                  <a:close/>
                  <a:moveTo>
                    <a:pt x="23967" y="6192"/>
                  </a:moveTo>
                  <a:lnTo>
                    <a:pt x="23539" y="6477"/>
                  </a:lnTo>
                  <a:cubicBezTo>
                    <a:pt x="23539" y="6506"/>
                    <a:pt x="23568" y="6563"/>
                    <a:pt x="23596" y="6620"/>
                  </a:cubicBezTo>
                  <a:lnTo>
                    <a:pt x="24053" y="6334"/>
                  </a:lnTo>
                  <a:cubicBezTo>
                    <a:pt x="24024" y="6277"/>
                    <a:pt x="23996" y="6220"/>
                    <a:pt x="23967" y="6192"/>
                  </a:cubicBezTo>
                  <a:close/>
                  <a:moveTo>
                    <a:pt x="1883" y="6220"/>
                  </a:moveTo>
                  <a:cubicBezTo>
                    <a:pt x="1855" y="6249"/>
                    <a:pt x="1855" y="6334"/>
                    <a:pt x="1798" y="6391"/>
                  </a:cubicBezTo>
                  <a:lnTo>
                    <a:pt x="2254" y="6648"/>
                  </a:lnTo>
                  <a:cubicBezTo>
                    <a:pt x="2254" y="6620"/>
                    <a:pt x="2311" y="6534"/>
                    <a:pt x="2340" y="6506"/>
                  </a:cubicBezTo>
                  <a:lnTo>
                    <a:pt x="1883" y="6220"/>
                  </a:lnTo>
                  <a:close/>
                  <a:moveTo>
                    <a:pt x="24424" y="6962"/>
                  </a:moveTo>
                  <a:lnTo>
                    <a:pt x="23967" y="7219"/>
                  </a:lnTo>
                  <a:cubicBezTo>
                    <a:pt x="23996" y="7247"/>
                    <a:pt x="23996" y="7333"/>
                    <a:pt x="24024" y="7362"/>
                  </a:cubicBezTo>
                  <a:lnTo>
                    <a:pt x="24481" y="7105"/>
                  </a:lnTo>
                  <a:cubicBezTo>
                    <a:pt x="24481" y="7076"/>
                    <a:pt x="24452" y="6991"/>
                    <a:pt x="24424" y="6962"/>
                  </a:cubicBezTo>
                  <a:close/>
                  <a:moveTo>
                    <a:pt x="1455" y="6991"/>
                  </a:moveTo>
                  <a:cubicBezTo>
                    <a:pt x="1427" y="7048"/>
                    <a:pt x="1427" y="7105"/>
                    <a:pt x="1370" y="7133"/>
                  </a:cubicBezTo>
                  <a:lnTo>
                    <a:pt x="1826" y="7390"/>
                  </a:lnTo>
                  <a:cubicBezTo>
                    <a:pt x="1883" y="7362"/>
                    <a:pt x="1883" y="7276"/>
                    <a:pt x="1912" y="7247"/>
                  </a:cubicBezTo>
                  <a:lnTo>
                    <a:pt x="1455" y="6991"/>
                  </a:lnTo>
                  <a:close/>
                  <a:moveTo>
                    <a:pt x="1056" y="7790"/>
                  </a:moveTo>
                  <a:cubicBezTo>
                    <a:pt x="1056" y="7847"/>
                    <a:pt x="1027" y="7904"/>
                    <a:pt x="999" y="7932"/>
                  </a:cubicBezTo>
                  <a:lnTo>
                    <a:pt x="1484" y="8132"/>
                  </a:lnTo>
                  <a:cubicBezTo>
                    <a:pt x="1512" y="8103"/>
                    <a:pt x="1512" y="8046"/>
                    <a:pt x="1569" y="7989"/>
                  </a:cubicBezTo>
                  <a:lnTo>
                    <a:pt x="1056" y="7790"/>
                  </a:lnTo>
                  <a:close/>
                  <a:moveTo>
                    <a:pt x="24823" y="7790"/>
                  </a:moveTo>
                  <a:lnTo>
                    <a:pt x="24309" y="7989"/>
                  </a:lnTo>
                  <a:cubicBezTo>
                    <a:pt x="24338" y="8046"/>
                    <a:pt x="24338" y="8103"/>
                    <a:pt x="24395" y="8189"/>
                  </a:cubicBezTo>
                  <a:lnTo>
                    <a:pt x="24880" y="7961"/>
                  </a:lnTo>
                  <a:cubicBezTo>
                    <a:pt x="24852" y="7904"/>
                    <a:pt x="24852" y="7847"/>
                    <a:pt x="24823" y="7790"/>
                  </a:cubicBezTo>
                  <a:close/>
                  <a:moveTo>
                    <a:pt x="25137" y="8617"/>
                  </a:moveTo>
                  <a:lnTo>
                    <a:pt x="24623" y="8788"/>
                  </a:lnTo>
                  <a:cubicBezTo>
                    <a:pt x="24623" y="8845"/>
                    <a:pt x="24680" y="8902"/>
                    <a:pt x="24709" y="8959"/>
                  </a:cubicBezTo>
                  <a:lnTo>
                    <a:pt x="25194" y="8788"/>
                  </a:lnTo>
                  <a:cubicBezTo>
                    <a:pt x="25165" y="8703"/>
                    <a:pt x="25165" y="8674"/>
                    <a:pt x="25137" y="8617"/>
                  </a:cubicBezTo>
                  <a:close/>
                  <a:moveTo>
                    <a:pt x="742" y="8646"/>
                  </a:moveTo>
                  <a:cubicBezTo>
                    <a:pt x="742" y="8674"/>
                    <a:pt x="713" y="8760"/>
                    <a:pt x="656" y="8817"/>
                  </a:cubicBezTo>
                  <a:lnTo>
                    <a:pt x="1170" y="8988"/>
                  </a:lnTo>
                  <a:cubicBezTo>
                    <a:pt x="1198" y="8931"/>
                    <a:pt x="1198" y="8902"/>
                    <a:pt x="1227" y="8817"/>
                  </a:cubicBezTo>
                  <a:lnTo>
                    <a:pt x="742" y="8646"/>
                  </a:lnTo>
                  <a:close/>
                  <a:moveTo>
                    <a:pt x="25394" y="9473"/>
                  </a:moveTo>
                  <a:lnTo>
                    <a:pt x="24880" y="9616"/>
                  </a:lnTo>
                  <a:cubicBezTo>
                    <a:pt x="24909" y="9673"/>
                    <a:pt x="24909" y="9701"/>
                    <a:pt x="24909" y="9787"/>
                  </a:cubicBezTo>
                  <a:lnTo>
                    <a:pt x="25422" y="9644"/>
                  </a:lnTo>
                  <a:cubicBezTo>
                    <a:pt x="25422" y="9559"/>
                    <a:pt x="25394" y="9530"/>
                    <a:pt x="25394" y="9473"/>
                  </a:cubicBezTo>
                  <a:close/>
                  <a:moveTo>
                    <a:pt x="485" y="9501"/>
                  </a:moveTo>
                  <a:cubicBezTo>
                    <a:pt x="457" y="9530"/>
                    <a:pt x="457" y="9616"/>
                    <a:pt x="457" y="9673"/>
                  </a:cubicBezTo>
                  <a:lnTo>
                    <a:pt x="942" y="9815"/>
                  </a:lnTo>
                  <a:cubicBezTo>
                    <a:pt x="942" y="9758"/>
                    <a:pt x="999" y="9701"/>
                    <a:pt x="999" y="9644"/>
                  </a:cubicBezTo>
                  <a:lnTo>
                    <a:pt x="485" y="9501"/>
                  </a:lnTo>
                  <a:close/>
                  <a:moveTo>
                    <a:pt x="285" y="10357"/>
                  </a:moveTo>
                  <a:cubicBezTo>
                    <a:pt x="228" y="10415"/>
                    <a:pt x="228" y="10443"/>
                    <a:pt x="200" y="10529"/>
                  </a:cubicBezTo>
                  <a:lnTo>
                    <a:pt x="742" y="10643"/>
                  </a:lnTo>
                  <a:cubicBezTo>
                    <a:pt x="742" y="10557"/>
                    <a:pt x="770" y="10529"/>
                    <a:pt x="770" y="10443"/>
                  </a:cubicBezTo>
                  <a:lnTo>
                    <a:pt x="285" y="10357"/>
                  </a:lnTo>
                  <a:close/>
                  <a:moveTo>
                    <a:pt x="25593" y="10357"/>
                  </a:moveTo>
                  <a:lnTo>
                    <a:pt x="25108" y="10443"/>
                  </a:lnTo>
                  <a:lnTo>
                    <a:pt x="25108" y="10643"/>
                  </a:lnTo>
                  <a:lnTo>
                    <a:pt x="25622" y="10529"/>
                  </a:lnTo>
                  <a:cubicBezTo>
                    <a:pt x="25622" y="10443"/>
                    <a:pt x="25593" y="10415"/>
                    <a:pt x="25593" y="10357"/>
                  </a:cubicBezTo>
                  <a:close/>
                  <a:moveTo>
                    <a:pt x="25765" y="11213"/>
                  </a:moveTo>
                  <a:lnTo>
                    <a:pt x="25251" y="11270"/>
                  </a:lnTo>
                  <a:cubicBezTo>
                    <a:pt x="25251" y="11356"/>
                    <a:pt x="25251" y="11385"/>
                    <a:pt x="25280" y="11470"/>
                  </a:cubicBezTo>
                  <a:lnTo>
                    <a:pt x="25822" y="11385"/>
                  </a:lnTo>
                  <a:cubicBezTo>
                    <a:pt x="25765" y="11328"/>
                    <a:pt x="25765" y="11270"/>
                    <a:pt x="25765" y="11213"/>
                  </a:cubicBezTo>
                  <a:close/>
                  <a:moveTo>
                    <a:pt x="86" y="11242"/>
                  </a:moveTo>
                  <a:cubicBezTo>
                    <a:pt x="86" y="11328"/>
                    <a:pt x="86" y="11356"/>
                    <a:pt x="57" y="11413"/>
                  </a:cubicBezTo>
                  <a:lnTo>
                    <a:pt x="599" y="11499"/>
                  </a:lnTo>
                  <a:cubicBezTo>
                    <a:pt x="628" y="11413"/>
                    <a:pt x="628" y="11385"/>
                    <a:pt x="628" y="11328"/>
                  </a:cubicBezTo>
                  <a:lnTo>
                    <a:pt x="86" y="11242"/>
                  </a:lnTo>
                  <a:close/>
                  <a:moveTo>
                    <a:pt x="25850" y="12098"/>
                  </a:moveTo>
                  <a:lnTo>
                    <a:pt x="25308" y="12126"/>
                  </a:lnTo>
                  <a:lnTo>
                    <a:pt x="25308" y="12326"/>
                  </a:lnTo>
                  <a:lnTo>
                    <a:pt x="25850" y="12269"/>
                  </a:lnTo>
                  <a:lnTo>
                    <a:pt x="25850" y="12098"/>
                  </a:lnTo>
                  <a:close/>
                  <a:moveTo>
                    <a:pt x="29" y="12126"/>
                  </a:moveTo>
                  <a:lnTo>
                    <a:pt x="29" y="12326"/>
                  </a:lnTo>
                  <a:lnTo>
                    <a:pt x="571" y="12355"/>
                  </a:lnTo>
                  <a:lnTo>
                    <a:pt x="571" y="12155"/>
                  </a:lnTo>
                  <a:lnTo>
                    <a:pt x="29" y="12126"/>
                  </a:lnTo>
                  <a:close/>
                  <a:moveTo>
                    <a:pt x="25337" y="12982"/>
                  </a:moveTo>
                  <a:lnTo>
                    <a:pt x="25337" y="13182"/>
                  </a:lnTo>
                  <a:lnTo>
                    <a:pt x="25879" y="13182"/>
                  </a:lnTo>
                  <a:lnTo>
                    <a:pt x="25879" y="12982"/>
                  </a:lnTo>
                  <a:close/>
                  <a:moveTo>
                    <a:pt x="0" y="13039"/>
                  </a:moveTo>
                  <a:lnTo>
                    <a:pt x="0" y="13211"/>
                  </a:lnTo>
                  <a:lnTo>
                    <a:pt x="514" y="13211"/>
                  </a:lnTo>
                  <a:lnTo>
                    <a:pt x="514" y="13039"/>
                  </a:lnTo>
                  <a:close/>
                  <a:moveTo>
                    <a:pt x="571" y="13895"/>
                  </a:moveTo>
                  <a:lnTo>
                    <a:pt x="29" y="13924"/>
                  </a:lnTo>
                  <a:lnTo>
                    <a:pt x="29" y="14095"/>
                  </a:lnTo>
                  <a:lnTo>
                    <a:pt x="571" y="14067"/>
                  </a:lnTo>
                  <a:lnTo>
                    <a:pt x="571" y="13895"/>
                  </a:lnTo>
                  <a:close/>
                  <a:moveTo>
                    <a:pt x="25308" y="13895"/>
                  </a:moveTo>
                  <a:lnTo>
                    <a:pt x="25308" y="14067"/>
                  </a:lnTo>
                  <a:lnTo>
                    <a:pt x="25850" y="14095"/>
                  </a:lnTo>
                  <a:lnTo>
                    <a:pt x="25850" y="13924"/>
                  </a:lnTo>
                  <a:lnTo>
                    <a:pt x="25308" y="13895"/>
                  </a:lnTo>
                  <a:close/>
                  <a:moveTo>
                    <a:pt x="656" y="14723"/>
                  </a:moveTo>
                  <a:lnTo>
                    <a:pt x="143" y="14808"/>
                  </a:lnTo>
                  <a:cubicBezTo>
                    <a:pt x="143" y="14894"/>
                    <a:pt x="143" y="14923"/>
                    <a:pt x="171" y="14980"/>
                  </a:cubicBezTo>
                  <a:lnTo>
                    <a:pt x="713" y="14923"/>
                  </a:lnTo>
                  <a:cubicBezTo>
                    <a:pt x="656" y="14837"/>
                    <a:pt x="656" y="14808"/>
                    <a:pt x="656" y="14723"/>
                  </a:cubicBezTo>
                  <a:close/>
                  <a:moveTo>
                    <a:pt x="25194" y="14723"/>
                  </a:moveTo>
                  <a:cubicBezTo>
                    <a:pt x="25194" y="14780"/>
                    <a:pt x="25194" y="14837"/>
                    <a:pt x="25165" y="14923"/>
                  </a:cubicBezTo>
                  <a:lnTo>
                    <a:pt x="25708" y="14980"/>
                  </a:lnTo>
                  <a:cubicBezTo>
                    <a:pt x="25736" y="14923"/>
                    <a:pt x="25736" y="14894"/>
                    <a:pt x="25736" y="14808"/>
                  </a:cubicBezTo>
                  <a:lnTo>
                    <a:pt x="25194" y="14723"/>
                  </a:lnTo>
                  <a:close/>
                  <a:moveTo>
                    <a:pt x="25051" y="15550"/>
                  </a:moveTo>
                  <a:cubicBezTo>
                    <a:pt x="25051" y="15636"/>
                    <a:pt x="25023" y="15664"/>
                    <a:pt x="25023" y="15750"/>
                  </a:cubicBezTo>
                  <a:lnTo>
                    <a:pt x="25536" y="15836"/>
                  </a:lnTo>
                  <a:cubicBezTo>
                    <a:pt x="25536" y="15779"/>
                    <a:pt x="25565" y="15750"/>
                    <a:pt x="25565" y="15664"/>
                  </a:cubicBezTo>
                  <a:lnTo>
                    <a:pt x="25051" y="15550"/>
                  </a:lnTo>
                  <a:close/>
                  <a:moveTo>
                    <a:pt x="770" y="15607"/>
                  </a:moveTo>
                  <a:lnTo>
                    <a:pt x="285" y="15693"/>
                  </a:lnTo>
                  <a:cubicBezTo>
                    <a:pt x="314" y="15779"/>
                    <a:pt x="314" y="15807"/>
                    <a:pt x="314" y="15893"/>
                  </a:cubicBezTo>
                  <a:lnTo>
                    <a:pt x="799" y="15779"/>
                  </a:lnTo>
                  <a:cubicBezTo>
                    <a:pt x="799" y="15693"/>
                    <a:pt x="770" y="15664"/>
                    <a:pt x="770" y="15607"/>
                  </a:cubicBezTo>
                  <a:close/>
                  <a:moveTo>
                    <a:pt x="1027" y="16406"/>
                  </a:moveTo>
                  <a:lnTo>
                    <a:pt x="514" y="16549"/>
                  </a:lnTo>
                  <a:cubicBezTo>
                    <a:pt x="514" y="16635"/>
                    <a:pt x="571" y="16663"/>
                    <a:pt x="571" y="16749"/>
                  </a:cubicBezTo>
                  <a:lnTo>
                    <a:pt x="1056" y="16606"/>
                  </a:lnTo>
                  <a:cubicBezTo>
                    <a:pt x="1056" y="16520"/>
                    <a:pt x="1027" y="16492"/>
                    <a:pt x="1027" y="16406"/>
                  </a:cubicBezTo>
                  <a:close/>
                  <a:moveTo>
                    <a:pt x="24852" y="16406"/>
                  </a:moveTo>
                  <a:cubicBezTo>
                    <a:pt x="24852" y="16463"/>
                    <a:pt x="24823" y="16520"/>
                    <a:pt x="24823" y="16606"/>
                  </a:cubicBezTo>
                  <a:lnTo>
                    <a:pt x="25308" y="16749"/>
                  </a:lnTo>
                  <a:cubicBezTo>
                    <a:pt x="25308" y="16663"/>
                    <a:pt x="25337" y="16635"/>
                    <a:pt x="25337" y="16549"/>
                  </a:cubicBezTo>
                  <a:lnTo>
                    <a:pt x="24852" y="16406"/>
                  </a:lnTo>
                  <a:close/>
                  <a:moveTo>
                    <a:pt x="1313" y="17234"/>
                  </a:moveTo>
                  <a:lnTo>
                    <a:pt x="799" y="17405"/>
                  </a:lnTo>
                  <a:cubicBezTo>
                    <a:pt x="799" y="17491"/>
                    <a:pt x="856" y="17519"/>
                    <a:pt x="885" y="17548"/>
                  </a:cubicBezTo>
                  <a:lnTo>
                    <a:pt x="1370" y="17376"/>
                  </a:lnTo>
                  <a:cubicBezTo>
                    <a:pt x="1341" y="17348"/>
                    <a:pt x="1341" y="17262"/>
                    <a:pt x="1313" y="17234"/>
                  </a:cubicBezTo>
                  <a:close/>
                  <a:moveTo>
                    <a:pt x="24566" y="17205"/>
                  </a:moveTo>
                  <a:cubicBezTo>
                    <a:pt x="24566" y="17262"/>
                    <a:pt x="24538" y="17319"/>
                    <a:pt x="24538" y="17376"/>
                  </a:cubicBezTo>
                  <a:lnTo>
                    <a:pt x="24994" y="17548"/>
                  </a:lnTo>
                  <a:cubicBezTo>
                    <a:pt x="25023" y="17491"/>
                    <a:pt x="25023" y="17462"/>
                    <a:pt x="25051" y="17376"/>
                  </a:cubicBezTo>
                  <a:lnTo>
                    <a:pt x="24566" y="17205"/>
                  </a:lnTo>
                  <a:close/>
                  <a:moveTo>
                    <a:pt x="1598" y="18033"/>
                  </a:moveTo>
                  <a:lnTo>
                    <a:pt x="1141" y="18232"/>
                  </a:lnTo>
                  <a:lnTo>
                    <a:pt x="1198" y="18375"/>
                  </a:lnTo>
                  <a:lnTo>
                    <a:pt x="1655" y="18175"/>
                  </a:lnTo>
                  <a:lnTo>
                    <a:pt x="1598" y="18033"/>
                  </a:lnTo>
                  <a:close/>
                  <a:moveTo>
                    <a:pt x="24252" y="18033"/>
                  </a:moveTo>
                  <a:cubicBezTo>
                    <a:pt x="24252" y="18061"/>
                    <a:pt x="24195" y="18118"/>
                    <a:pt x="24167" y="18204"/>
                  </a:cubicBezTo>
                  <a:lnTo>
                    <a:pt x="24623" y="18404"/>
                  </a:lnTo>
                  <a:cubicBezTo>
                    <a:pt x="24680" y="18346"/>
                    <a:pt x="24680" y="18318"/>
                    <a:pt x="24709" y="18232"/>
                  </a:cubicBezTo>
                  <a:lnTo>
                    <a:pt x="24252" y="18033"/>
                  </a:lnTo>
                  <a:close/>
                  <a:moveTo>
                    <a:pt x="23881" y="18774"/>
                  </a:moveTo>
                  <a:cubicBezTo>
                    <a:pt x="23853" y="18832"/>
                    <a:pt x="23824" y="18889"/>
                    <a:pt x="23824" y="18917"/>
                  </a:cubicBezTo>
                  <a:lnTo>
                    <a:pt x="24281" y="19174"/>
                  </a:lnTo>
                  <a:cubicBezTo>
                    <a:pt x="24281" y="19117"/>
                    <a:pt x="24309" y="19060"/>
                    <a:pt x="24338" y="19031"/>
                  </a:cubicBezTo>
                  <a:lnTo>
                    <a:pt x="23881" y="18774"/>
                  </a:lnTo>
                  <a:close/>
                  <a:moveTo>
                    <a:pt x="1997" y="18803"/>
                  </a:moveTo>
                  <a:lnTo>
                    <a:pt x="1512" y="19060"/>
                  </a:lnTo>
                  <a:cubicBezTo>
                    <a:pt x="1512" y="19088"/>
                    <a:pt x="1569" y="19174"/>
                    <a:pt x="1598" y="19202"/>
                  </a:cubicBezTo>
                  <a:lnTo>
                    <a:pt x="2054" y="18946"/>
                  </a:lnTo>
                  <a:cubicBezTo>
                    <a:pt x="2054" y="18917"/>
                    <a:pt x="2026" y="18832"/>
                    <a:pt x="1997" y="18803"/>
                  </a:cubicBezTo>
                  <a:close/>
                  <a:moveTo>
                    <a:pt x="23454" y="19516"/>
                  </a:moveTo>
                  <a:cubicBezTo>
                    <a:pt x="23425" y="19602"/>
                    <a:pt x="23396" y="19630"/>
                    <a:pt x="23396" y="19659"/>
                  </a:cubicBezTo>
                  <a:lnTo>
                    <a:pt x="23824" y="19944"/>
                  </a:lnTo>
                  <a:cubicBezTo>
                    <a:pt x="23853" y="19916"/>
                    <a:pt x="23881" y="19830"/>
                    <a:pt x="23910" y="19802"/>
                  </a:cubicBezTo>
                  <a:lnTo>
                    <a:pt x="23454" y="19516"/>
                  </a:lnTo>
                  <a:close/>
                  <a:moveTo>
                    <a:pt x="2425" y="19545"/>
                  </a:moveTo>
                  <a:lnTo>
                    <a:pt x="1997" y="19830"/>
                  </a:lnTo>
                  <a:cubicBezTo>
                    <a:pt x="2026" y="19887"/>
                    <a:pt x="2054" y="19944"/>
                    <a:pt x="2083" y="19973"/>
                  </a:cubicBezTo>
                  <a:lnTo>
                    <a:pt x="2511" y="19687"/>
                  </a:lnTo>
                  <a:cubicBezTo>
                    <a:pt x="2482" y="19659"/>
                    <a:pt x="2454" y="19573"/>
                    <a:pt x="2425" y="19545"/>
                  </a:cubicBezTo>
                  <a:close/>
                  <a:moveTo>
                    <a:pt x="22968" y="20230"/>
                  </a:moveTo>
                  <a:cubicBezTo>
                    <a:pt x="22911" y="20315"/>
                    <a:pt x="22883" y="20344"/>
                    <a:pt x="22854" y="20372"/>
                  </a:cubicBezTo>
                  <a:lnTo>
                    <a:pt x="23282" y="20686"/>
                  </a:lnTo>
                  <a:cubicBezTo>
                    <a:pt x="23311" y="20658"/>
                    <a:pt x="23339" y="20601"/>
                    <a:pt x="23396" y="20543"/>
                  </a:cubicBezTo>
                  <a:lnTo>
                    <a:pt x="22968" y="20230"/>
                  </a:lnTo>
                  <a:close/>
                  <a:moveTo>
                    <a:pt x="2910" y="20258"/>
                  </a:moveTo>
                  <a:lnTo>
                    <a:pt x="2482" y="20601"/>
                  </a:lnTo>
                  <a:cubicBezTo>
                    <a:pt x="2511" y="20629"/>
                    <a:pt x="2539" y="20686"/>
                    <a:pt x="2596" y="20743"/>
                  </a:cubicBezTo>
                  <a:lnTo>
                    <a:pt x="3024" y="20401"/>
                  </a:lnTo>
                  <a:cubicBezTo>
                    <a:pt x="2996" y="20372"/>
                    <a:pt x="2939" y="20287"/>
                    <a:pt x="2910" y="20258"/>
                  </a:cubicBezTo>
                  <a:close/>
                  <a:moveTo>
                    <a:pt x="22455" y="20914"/>
                  </a:moveTo>
                  <a:cubicBezTo>
                    <a:pt x="22426" y="20943"/>
                    <a:pt x="22398" y="21028"/>
                    <a:pt x="22341" y="21028"/>
                  </a:cubicBezTo>
                  <a:lnTo>
                    <a:pt x="22740" y="21371"/>
                  </a:lnTo>
                  <a:cubicBezTo>
                    <a:pt x="22769" y="21342"/>
                    <a:pt x="22826" y="21257"/>
                    <a:pt x="22854" y="21228"/>
                  </a:cubicBezTo>
                  <a:lnTo>
                    <a:pt x="22455" y="20914"/>
                  </a:lnTo>
                  <a:close/>
                  <a:moveTo>
                    <a:pt x="3452" y="20943"/>
                  </a:moveTo>
                  <a:lnTo>
                    <a:pt x="3053" y="21314"/>
                  </a:lnTo>
                  <a:cubicBezTo>
                    <a:pt x="3082" y="21342"/>
                    <a:pt x="3110" y="21399"/>
                    <a:pt x="3167" y="21456"/>
                  </a:cubicBezTo>
                  <a:lnTo>
                    <a:pt x="3567" y="21086"/>
                  </a:lnTo>
                  <a:cubicBezTo>
                    <a:pt x="3509" y="21028"/>
                    <a:pt x="3481" y="20971"/>
                    <a:pt x="3452" y="20943"/>
                  </a:cubicBezTo>
                  <a:close/>
                  <a:moveTo>
                    <a:pt x="4023" y="21542"/>
                  </a:moveTo>
                  <a:lnTo>
                    <a:pt x="3624" y="21884"/>
                  </a:lnTo>
                  <a:lnTo>
                    <a:pt x="3766" y="22027"/>
                  </a:lnTo>
                  <a:lnTo>
                    <a:pt x="4137" y="21656"/>
                  </a:lnTo>
                  <a:lnTo>
                    <a:pt x="4023" y="21542"/>
                  </a:lnTo>
                  <a:close/>
                  <a:moveTo>
                    <a:pt x="21884" y="21542"/>
                  </a:moveTo>
                  <a:cubicBezTo>
                    <a:pt x="21827" y="21599"/>
                    <a:pt x="21770" y="21628"/>
                    <a:pt x="21770" y="21685"/>
                  </a:cubicBezTo>
                  <a:lnTo>
                    <a:pt x="22141" y="22056"/>
                  </a:lnTo>
                  <a:lnTo>
                    <a:pt x="22284" y="21913"/>
                  </a:lnTo>
                  <a:lnTo>
                    <a:pt x="21884" y="21542"/>
                  </a:lnTo>
                  <a:close/>
                  <a:moveTo>
                    <a:pt x="4622" y="22170"/>
                  </a:moveTo>
                  <a:lnTo>
                    <a:pt x="4280" y="22541"/>
                  </a:lnTo>
                  <a:cubicBezTo>
                    <a:pt x="4337" y="22598"/>
                    <a:pt x="4365" y="22626"/>
                    <a:pt x="4423" y="22655"/>
                  </a:cubicBezTo>
                  <a:lnTo>
                    <a:pt x="4765" y="22255"/>
                  </a:lnTo>
                  <a:cubicBezTo>
                    <a:pt x="4708" y="22227"/>
                    <a:pt x="4651" y="22198"/>
                    <a:pt x="4622" y="22170"/>
                  </a:cubicBezTo>
                  <a:close/>
                  <a:moveTo>
                    <a:pt x="21257" y="22170"/>
                  </a:moveTo>
                  <a:cubicBezTo>
                    <a:pt x="21199" y="22198"/>
                    <a:pt x="21171" y="22227"/>
                    <a:pt x="21114" y="22255"/>
                  </a:cubicBezTo>
                  <a:lnTo>
                    <a:pt x="21456" y="22655"/>
                  </a:lnTo>
                  <a:cubicBezTo>
                    <a:pt x="21513" y="22626"/>
                    <a:pt x="21570" y="22598"/>
                    <a:pt x="21599" y="22541"/>
                  </a:cubicBezTo>
                  <a:lnTo>
                    <a:pt x="21257" y="22170"/>
                  </a:lnTo>
                  <a:close/>
                  <a:moveTo>
                    <a:pt x="20600" y="22683"/>
                  </a:moveTo>
                  <a:cubicBezTo>
                    <a:pt x="20572" y="22740"/>
                    <a:pt x="20486" y="22769"/>
                    <a:pt x="20458" y="22797"/>
                  </a:cubicBezTo>
                  <a:lnTo>
                    <a:pt x="20771" y="23225"/>
                  </a:lnTo>
                  <a:cubicBezTo>
                    <a:pt x="20829" y="23197"/>
                    <a:pt x="20886" y="23168"/>
                    <a:pt x="20914" y="23111"/>
                  </a:cubicBezTo>
                  <a:lnTo>
                    <a:pt x="20600" y="22683"/>
                  </a:lnTo>
                  <a:close/>
                  <a:moveTo>
                    <a:pt x="5278" y="22740"/>
                  </a:moveTo>
                  <a:lnTo>
                    <a:pt x="4936" y="23168"/>
                  </a:lnTo>
                  <a:cubicBezTo>
                    <a:pt x="4993" y="23197"/>
                    <a:pt x="5050" y="23225"/>
                    <a:pt x="5079" y="23254"/>
                  </a:cubicBezTo>
                  <a:lnTo>
                    <a:pt x="5421" y="22826"/>
                  </a:lnTo>
                  <a:cubicBezTo>
                    <a:pt x="5364" y="22797"/>
                    <a:pt x="5307" y="22769"/>
                    <a:pt x="5278" y="22740"/>
                  </a:cubicBezTo>
                  <a:close/>
                  <a:moveTo>
                    <a:pt x="5992" y="23225"/>
                  </a:moveTo>
                  <a:lnTo>
                    <a:pt x="5706" y="23653"/>
                  </a:lnTo>
                  <a:cubicBezTo>
                    <a:pt x="5735" y="23682"/>
                    <a:pt x="5792" y="23739"/>
                    <a:pt x="5849" y="23768"/>
                  </a:cubicBezTo>
                  <a:lnTo>
                    <a:pt x="6134" y="23340"/>
                  </a:lnTo>
                  <a:cubicBezTo>
                    <a:pt x="6077" y="23311"/>
                    <a:pt x="6020" y="23254"/>
                    <a:pt x="5992" y="23225"/>
                  </a:cubicBezTo>
                  <a:close/>
                  <a:moveTo>
                    <a:pt x="19887" y="23225"/>
                  </a:moveTo>
                  <a:cubicBezTo>
                    <a:pt x="19858" y="23225"/>
                    <a:pt x="19830" y="23254"/>
                    <a:pt x="19744" y="23340"/>
                  </a:cubicBezTo>
                  <a:lnTo>
                    <a:pt x="20030" y="23768"/>
                  </a:lnTo>
                  <a:cubicBezTo>
                    <a:pt x="20058" y="23739"/>
                    <a:pt x="20144" y="23682"/>
                    <a:pt x="20172" y="23653"/>
                  </a:cubicBezTo>
                  <a:lnTo>
                    <a:pt x="19887" y="23225"/>
                  </a:lnTo>
                  <a:close/>
                  <a:moveTo>
                    <a:pt x="6705" y="23653"/>
                  </a:moveTo>
                  <a:lnTo>
                    <a:pt x="6448" y="24110"/>
                  </a:lnTo>
                  <a:cubicBezTo>
                    <a:pt x="6477" y="24110"/>
                    <a:pt x="6534" y="24167"/>
                    <a:pt x="6591" y="24196"/>
                  </a:cubicBezTo>
                  <a:lnTo>
                    <a:pt x="6848" y="23739"/>
                  </a:lnTo>
                  <a:cubicBezTo>
                    <a:pt x="6791" y="23739"/>
                    <a:pt x="6734" y="23682"/>
                    <a:pt x="6705" y="23653"/>
                  </a:cubicBezTo>
                  <a:close/>
                  <a:moveTo>
                    <a:pt x="19174" y="23653"/>
                  </a:moveTo>
                  <a:cubicBezTo>
                    <a:pt x="19145" y="23682"/>
                    <a:pt x="19060" y="23739"/>
                    <a:pt x="19031" y="23739"/>
                  </a:cubicBezTo>
                  <a:lnTo>
                    <a:pt x="19288" y="24196"/>
                  </a:lnTo>
                  <a:cubicBezTo>
                    <a:pt x="19316" y="24196"/>
                    <a:pt x="19402" y="24138"/>
                    <a:pt x="19430" y="24110"/>
                  </a:cubicBezTo>
                  <a:lnTo>
                    <a:pt x="19174" y="23653"/>
                  </a:lnTo>
                  <a:close/>
                  <a:moveTo>
                    <a:pt x="7475" y="24081"/>
                  </a:moveTo>
                  <a:lnTo>
                    <a:pt x="7219" y="24538"/>
                  </a:lnTo>
                  <a:cubicBezTo>
                    <a:pt x="7304" y="24595"/>
                    <a:pt x="7333" y="24595"/>
                    <a:pt x="7418" y="24624"/>
                  </a:cubicBezTo>
                  <a:lnTo>
                    <a:pt x="7618" y="24167"/>
                  </a:lnTo>
                  <a:cubicBezTo>
                    <a:pt x="7590" y="24110"/>
                    <a:pt x="7504" y="24110"/>
                    <a:pt x="7475" y="24081"/>
                  </a:cubicBezTo>
                  <a:close/>
                  <a:moveTo>
                    <a:pt x="18432" y="24081"/>
                  </a:moveTo>
                  <a:cubicBezTo>
                    <a:pt x="18346" y="24081"/>
                    <a:pt x="18318" y="24110"/>
                    <a:pt x="18289" y="24167"/>
                  </a:cubicBezTo>
                  <a:lnTo>
                    <a:pt x="18489" y="24624"/>
                  </a:lnTo>
                  <a:cubicBezTo>
                    <a:pt x="18575" y="24566"/>
                    <a:pt x="18603" y="24566"/>
                    <a:pt x="18689" y="24538"/>
                  </a:cubicBezTo>
                  <a:lnTo>
                    <a:pt x="18432" y="24081"/>
                  </a:lnTo>
                  <a:close/>
                  <a:moveTo>
                    <a:pt x="17604" y="24395"/>
                  </a:moveTo>
                  <a:cubicBezTo>
                    <a:pt x="17576" y="24452"/>
                    <a:pt x="17490" y="24452"/>
                    <a:pt x="17462" y="24481"/>
                  </a:cubicBezTo>
                  <a:lnTo>
                    <a:pt x="17633" y="24966"/>
                  </a:lnTo>
                  <a:cubicBezTo>
                    <a:pt x="17719" y="24937"/>
                    <a:pt x="17747" y="24937"/>
                    <a:pt x="17833" y="24909"/>
                  </a:cubicBezTo>
                  <a:lnTo>
                    <a:pt x="17604" y="24395"/>
                  </a:lnTo>
                  <a:close/>
                  <a:moveTo>
                    <a:pt x="8274" y="24452"/>
                  </a:moveTo>
                  <a:lnTo>
                    <a:pt x="8046" y="24937"/>
                  </a:lnTo>
                  <a:cubicBezTo>
                    <a:pt x="8132" y="24966"/>
                    <a:pt x="8160" y="24966"/>
                    <a:pt x="8217" y="25023"/>
                  </a:cubicBezTo>
                  <a:lnTo>
                    <a:pt x="8417" y="24509"/>
                  </a:lnTo>
                  <a:cubicBezTo>
                    <a:pt x="8360" y="24481"/>
                    <a:pt x="8303" y="24481"/>
                    <a:pt x="8274" y="24452"/>
                  </a:cubicBezTo>
                  <a:close/>
                  <a:moveTo>
                    <a:pt x="9045" y="24738"/>
                  </a:moveTo>
                  <a:lnTo>
                    <a:pt x="8902" y="25194"/>
                  </a:lnTo>
                  <a:cubicBezTo>
                    <a:pt x="8988" y="25223"/>
                    <a:pt x="9016" y="25251"/>
                    <a:pt x="9073" y="25251"/>
                  </a:cubicBezTo>
                  <a:lnTo>
                    <a:pt x="9216" y="24766"/>
                  </a:lnTo>
                  <a:cubicBezTo>
                    <a:pt x="9159" y="24766"/>
                    <a:pt x="9130" y="24766"/>
                    <a:pt x="9045" y="24738"/>
                  </a:cubicBezTo>
                  <a:close/>
                  <a:moveTo>
                    <a:pt x="16863" y="24766"/>
                  </a:moveTo>
                  <a:cubicBezTo>
                    <a:pt x="16777" y="24766"/>
                    <a:pt x="16748" y="24795"/>
                    <a:pt x="16691" y="24795"/>
                  </a:cubicBezTo>
                  <a:lnTo>
                    <a:pt x="16863" y="25337"/>
                  </a:lnTo>
                  <a:cubicBezTo>
                    <a:pt x="16920" y="25308"/>
                    <a:pt x="16977" y="25308"/>
                    <a:pt x="17034" y="25251"/>
                  </a:cubicBezTo>
                  <a:lnTo>
                    <a:pt x="16863" y="24766"/>
                  </a:lnTo>
                  <a:close/>
                  <a:moveTo>
                    <a:pt x="9872" y="24966"/>
                  </a:moveTo>
                  <a:lnTo>
                    <a:pt x="9758" y="25480"/>
                  </a:lnTo>
                  <a:cubicBezTo>
                    <a:pt x="9844" y="25480"/>
                    <a:pt x="9872" y="25508"/>
                    <a:pt x="9929" y="25508"/>
                  </a:cubicBezTo>
                  <a:lnTo>
                    <a:pt x="10043" y="25023"/>
                  </a:lnTo>
                  <a:cubicBezTo>
                    <a:pt x="9986" y="25023"/>
                    <a:pt x="9929" y="24966"/>
                    <a:pt x="9872" y="24966"/>
                  </a:cubicBezTo>
                  <a:close/>
                  <a:moveTo>
                    <a:pt x="16007" y="24966"/>
                  </a:moveTo>
                  <a:cubicBezTo>
                    <a:pt x="15921" y="24966"/>
                    <a:pt x="15892" y="25023"/>
                    <a:pt x="15835" y="25023"/>
                  </a:cubicBezTo>
                  <a:lnTo>
                    <a:pt x="15978" y="25508"/>
                  </a:lnTo>
                  <a:cubicBezTo>
                    <a:pt x="16035" y="25508"/>
                    <a:pt x="16064" y="25480"/>
                    <a:pt x="16149" y="25480"/>
                  </a:cubicBezTo>
                  <a:lnTo>
                    <a:pt x="16007" y="24966"/>
                  </a:lnTo>
                  <a:close/>
                  <a:moveTo>
                    <a:pt x="10728" y="25166"/>
                  </a:moveTo>
                  <a:lnTo>
                    <a:pt x="10643" y="25679"/>
                  </a:lnTo>
                  <a:cubicBezTo>
                    <a:pt x="10728" y="25679"/>
                    <a:pt x="10757" y="25736"/>
                    <a:pt x="10814" y="25736"/>
                  </a:cubicBezTo>
                  <a:lnTo>
                    <a:pt x="10899" y="25194"/>
                  </a:lnTo>
                  <a:cubicBezTo>
                    <a:pt x="10814" y="25194"/>
                    <a:pt x="10785" y="25166"/>
                    <a:pt x="10728" y="25166"/>
                  </a:cubicBezTo>
                  <a:close/>
                  <a:moveTo>
                    <a:pt x="15179" y="25166"/>
                  </a:moveTo>
                  <a:cubicBezTo>
                    <a:pt x="15094" y="25166"/>
                    <a:pt x="15065" y="25194"/>
                    <a:pt x="15008" y="25194"/>
                  </a:cubicBezTo>
                  <a:lnTo>
                    <a:pt x="15094" y="25736"/>
                  </a:lnTo>
                  <a:cubicBezTo>
                    <a:pt x="15179" y="25736"/>
                    <a:pt x="15208" y="25679"/>
                    <a:pt x="15293" y="25679"/>
                  </a:cubicBezTo>
                  <a:lnTo>
                    <a:pt x="15179" y="25166"/>
                  </a:lnTo>
                  <a:close/>
                  <a:moveTo>
                    <a:pt x="11584" y="25251"/>
                  </a:moveTo>
                  <a:lnTo>
                    <a:pt x="11556" y="25793"/>
                  </a:lnTo>
                  <a:cubicBezTo>
                    <a:pt x="11613" y="25822"/>
                    <a:pt x="11641" y="25822"/>
                    <a:pt x="11727" y="25822"/>
                  </a:cubicBezTo>
                  <a:lnTo>
                    <a:pt x="11755" y="25280"/>
                  </a:lnTo>
                  <a:cubicBezTo>
                    <a:pt x="11698" y="25251"/>
                    <a:pt x="11641" y="25251"/>
                    <a:pt x="11584" y="25251"/>
                  </a:cubicBezTo>
                  <a:close/>
                  <a:moveTo>
                    <a:pt x="14323" y="25251"/>
                  </a:moveTo>
                  <a:cubicBezTo>
                    <a:pt x="14266" y="25308"/>
                    <a:pt x="14209" y="25308"/>
                    <a:pt x="14152" y="25308"/>
                  </a:cubicBezTo>
                  <a:lnTo>
                    <a:pt x="14209" y="25822"/>
                  </a:lnTo>
                  <a:cubicBezTo>
                    <a:pt x="14295" y="25793"/>
                    <a:pt x="14323" y="25793"/>
                    <a:pt x="14409" y="25793"/>
                  </a:cubicBezTo>
                  <a:lnTo>
                    <a:pt x="14323" y="25251"/>
                  </a:lnTo>
                  <a:close/>
                  <a:moveTo>
                    <a:pt x="12440" y="25337"/>
                  </a:moveTo>
                  <a:lnTo>
                    <a:pt x="12440" y="25879"/>
                  </a:lnTo>
                  <a:lnTo>
                    <a:pt x="12611" y="25879"/>
                  </a:lnTo>
                  <a:lnTo>
                    <a:pt x="12611" y="25337"/>
                  </a:lnTo>
                  <a:close/>
                  <a:moveTo>
                    <a:pt x="13296" y="25337"/>
                  </a:moveTo>
                  <a:lnTo>
                    <a:pt x="13325" y="25879"/>
                  </a:lnTo>
                  <a:lnTo>
                    <a:pt x="13496" y="25879"/>
                  </a:lnTo>
                  <a:lnTo>
                    <a:pt x="13467" y="25337"/>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2" name="Google Shape;972;p35"/>
          <p:cNvGrpSpPr/>
          <p:nvPr/>
        </p:nvGrpSpPr>
        <p:grpSpPr>
          <a:xfrm flipH="1">
            <a:off x="7092975" y="3488563"/>
            <a:ext cx="2560275" cy="1391125"/>
            <a:chOff x="-385150" y="3176300"/>
            <a:chExt cx="2560275" cy="1391125"/>
          </a:xfrm>
        </p:grpSpPr>
        <p:sp>
          <p:nvSpPr>
            <p:cNvPr id="973" name="Google Shape;973;p35"/>
            <p:cNvSpPr/>
            <p:nvPr/>
          </p:nvSpPr>
          <p:spPr>
            <a:xfrm>
              <a:off x="2061394" y="4453694"/>
              <a:ext cx="113731" cy="113731"/>
            </a:xfrm>
            <a:custGeom>
              <a:rect b="b" l="l" r="r" t="t"/>
              <a:pathLst>
                <a:path extrusionOk="0" h="1199" w="1199">
                  <a:moveTo>
                    <a:pt x="599" y="1"/>
                  </a:moveTo>
                  <a:cubicBezTo>
                    <a:pt x="286" y="1"/>
                    <a:pt x="0" y="229"/>
                    <a:pt x="0" y="600"/>
                  </a:cubicBezTo>
                  <a:cubicBezTo>
                    <a:pt x="0" y="914"/>
                    <a:pt x="257" y="1199"/>
                    <a:pt x="599" y="1199"/>
                  </a:cubicBezTo>
                  <a:cubicBezTo>
                    <a:pt x="970" y="1199"/>
                    <a:pt x="1199" y="942"/>
                    <a:pt x="1199" y="600"/>
                  </a:cubicBezTo>
                  <a:cubicBezTo>
                    <a:pt x="1199" y="286"/>
                    <a:pt x="970" y="1"/>
                    <a:pt x="599"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35"/>
            <p:cNvSpPr/>
            <p:nvPr/>
          </p:nvSpPr>
          <p:spPr>
            <a:xfrm>
              <a:off x="-385150" y="3176300"/>
              <a:ext cx="2503508" cy="1334325"/>
            </a:xfrm>
            <a:custGeom>
              <a:rect b="b" l="l" r="r" t="t"/>
              <a:pathLst>
                <a:path extrusionOk="0" fill="none" h="14067" w="26393">
                  <a:moveTo>
                    <a:pt x="0" y="0"/>
                  </a:moveTo>
                  <a:lnTo>
                    <a:pt x="14066" y="14067"/>
                  </a:lnTo>
                  <a:lnTo>
                    <a:pt x="26392" y="14067"/>
                  </a:lnTo>
                </a:path>
              </a:pathLst>
            </a:custGeom>
            <a:solidFill>
              <a:schemeClr val="dk2"/>
            </a:solidFill>
            <a:ln cap="flat" cmpd="sng" w="19050">
              <a:solidFill>
                <a:schemeClr val="dk2"/>
              </a:solidFill>
              <a:prstDash val="solid"/>
              <a:miter lim="2853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5" name="Google Shape;975;p35"/>
          <p:cNvGrpSpPr/>
          <p:nvPr/>
        </p:nvGrpSpPr>
        <p:grpSpPr>
          <a:xfrm>
            <a:off x="855287" y="4199175"/>
            <a:ext cx="521776" cy="1399525"/>
            <a:chOff x="5413425" y="4281600"/>
            <a:chExt cx="521776" cy="1399525"/>
          </a:xfrm>
        </p:grpSpPr>
        <p:sp>
          <p:nvSpPr>
            <p:cNvPr id="976" name="Google Shape;976;p35"/>
            <p:cNvSpPr/>
            <p:nvPr/>
          </p:nvSpPr>
          <p:spPr>
            <a:xfrm>
              <a:off x="5413425" y="4281600"/>
              <a:ext cx="194335" cy="1066710"/>
            </a:xfrm>
            <a:custGeom>
              <a:rect b="b" l="l" r="r" t="t"/>
              <a:pathLst>
                <a:path extrusionOk="0" h="7509" w="1368">
                  <a:moveTo>
                    <a:pt x="0" y="1"/>
                  </a:moveTo>
                  <a:lnTo>
                    <a:pt x="0" y="7509"/>
                  </a:lnTo>
                  <a:lnTo>
                    <a:pt x="1368" y="7509"/>
                  </a:lnTo>
                  <a:lnTo>
                    <a:pt x="13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35"/>
            <p:cNvSpPr/>
            <p:nvPr/>
          </p:nvSpPr>
          <p:spPr>
            <a:xfrm>
              <a:off x="5740866" y="4614415"/>
              <a:ext cx="194335" cy="1066710"/>
            </a:xfrm>
            <a:custGeom>
              <a:rect b="b" l="l" r="r" t="t"/>
              <a:pathLst>
                <a:path extrusionOk="0" h="7509" w="1368">
                  <a:moveTo>
                    <a:pt x="0" y="0"/>
                  </a:moveTo>
                  <a:lnTo>
                    <a:pt x="0" y="7508"/>
                  </a:lnTo>
                  <a:lnTo>
                    <a:pt x="1368" y="7508"/>
                  </a:lnTo>
                  <a:lnTo>
                    <a:pt x="136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78" name="Google Shape;978;p35"/>
          <p:cNvSpPr/>
          <p:nvPr/>
        </p:nvSpPr>
        <p:spPr>
          <a:xfrm>
            <a:off x="7846000" y="3400992"/>
            <a:ext cx="685267" cy="688517"/>
          </a:xfrm>
          <a:custGeom>
            <a:rect b="b" l="l" r="r" t="t"/>
            <a:pathLst>
              <a:path extrusionOk="0" h="6567" w="6536">
                <a:moveTo>
                  <a:pt x="0" y="1"/>
                </a:moveTo>
                <a:lnTo>
                  <a:pt x="6536" y="6566"/>
                </a:lnTo>
                <a:lnTo>
                  <a:pt x="653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35"/>
          <p:cNvSpPr/>
          <p:nvPr/>
        </p:nvSpPr>
        <p:spPr>
          <a:xfrm>
            <a:off x="8397274" y="2820988"/>
            <a:ext cx="411202" cy="768199"/>
          </a:xfrm>
          <a:custGeom>
            <a:rect b="b" l="l" r="r" t="t"/>
            <a:pathLst>
              <a:path extrusionOk="0" h="7327" w="3922">
                <a:moveTo>
                  <a:pt x="1" y="1"/>
                </a:moveTo>
                <a:lnTo>
                  <a:pt x="1" y="518"/>
                </a:lnTo>
                <a:lnTo>
                  <a:pt x="3861" y="2037"/>
                </a:lnTo>
                <a:lnTo>
                  <a:pt x="3861" y="1521"/>
                </a:lnTo>
                <a:lnTo>
                  <a:pt x="1" y="1"/>
                </a:lnTo>
                <a:close/>
                <a:moveTo>
                  <a:pt x="31" y="1733"/>
                </a:moveTo>
                <a:lnTo>
                  <a:pt x="31" y="2280"/>
                </a:lnTo>
                <a:lnTo>
                  <a:pt x="3922" y="3800"/>
                </a:lnTo>
                <a:lnTo>
                  <a:pt x="3922" y="3253"/>
                </a:lnTo>
                <a:lnTo>
                  <a:pt x="31" y="1733"/>
                </a:lnTo>
                <a:close/>
                <a:moveTo>
                  <a:pt x="31" y="3496"/>
                </a:moveTo>
                <a:lnTo>
                  <a:pt x="31" y="4013"/>
                </a:lnTo>
                <a:lnTo>
                  <a:pt x="3922" y="5533"/>
                </a:lnTo>
                <a:lnTo>
                  <a:pt x="3922" y="5016"/>
                </a:lnTo>
                <a:lnTo>
                  <a:pt x="31" y="3496"/>
                </a:lnTo>
                <a:close/>
                <a:moveTo>
                  <a:pt x="31" y="5259"/>
                </a:moveTo>
                <a:lnTo>
                  <a:pt x="31" y="5806"/>
                </a:lnTo>
                <a:lnTo>
                  <a:pt x="3922" y="7326"/>
                </a:lnTo>
                <a:lnTo>
                  <a:pt x="3922" y="6779"/>
                </a:lnTo>
                <a:lnTo>
                  <a:pt x="31" y="5259"/>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80" name="Google Shape;980;p35"/>
          <p:cNvGrpSpPr/>
          <p:nvPr/>
        </p:nvGrpSpPr>
        <p:grpSpPr>
          <a:xfrm>
            <a:off x="4160250" y="4777963"/>
            <a:ext cx="895950" cy="53525"/>
            <a:chOff x="4112025" y="3997975"/>
            <a:chExt cx="895950" cy="53525"/>
          </a:xfrm>
        </p:grpSpPr>
        <p:sp>
          <p:nvSpPr>
            <p:cNvPr id="981" name="Google Shape;981;p35"/>
            <p:cNvSpPr/>
            <p:nvPr/>
          </p:nvSpPr>
          <p:spPr>
            <a:xfrm>
              <a:off x="4954450" y="3997975"/>
              <a:ext cx="53525" cy="53525"/>
            </a:xfrm>
            <a:custGeom>
              <a:rect b="b" l="l" r="r" t="t"/>
              <a:pathLst>
                <a:path extrusionOk="0" h="2141" w="2141">
                  <a:moveTo>
                    <a:pt x="1085" y="1"/>
                  </a:moveTo>
                  <a:cubicBezTo>
                    <a:pt x="457" y="1"/>
                    <a:pt x="0" y="457"/>
                    <a:pt x="0" y="1085"/>
                  </a:cubicBezTo>
                  <a:cubicBezTo>
                    <a:pt x="0" y="1684"/>
                    <a:pt x="514" y="2141"/>
                    <a:pt x="1085" y="2141"/>
                  </a:cubicBezTo>
                  <a:cubicBezTo>
                    <a:pt x="1684" y="2141"/>
                    <a:pt x="2140" y="1684"/>
                    <a:pt x="2140" y="1085"/>
                  </a:cubicBezTo>
                  <a:cubicBezTo>
                    <a:pt x="2140" y="457"/>
                    <a:pt x="1684" y="1"/>
                    <a:pt x="108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35"/>
            <p:cNvSpPr/>
            <p:nvPr/>
          </p:nvSpPr>
          <p:spPr>
            <a:xfrm>
              <a:off x="4744025" y="3997975"/>
              <a:ext cx="53525" cy="53525"/>
            </a:xfrm>
            <a:custGeom>
              <a:rect b="b" l="l" r="r" t="t"/>
              <a:pathLst>
                <a:path extrusionOk="0" h="2141" w="2141">
                  <a:moveTo>
                    <a:pt x="1085" y="1"/>
                  </a:moveTo>
                  <a:cubicBezTo>
                    <a:pt x="457" y="1"/>
                    <a:pt x="0" y="457"/>
                    <a:pt x="0" y="1085"/>
                  </a:cubicBezTo>
                  <a:cubicBezTo>
                    <a:pt x="0" y="1684"/>
                    <a:pt x="457" y="2141"/>
                    <a:pt x="1085" y="2141"/>
                  </a:cubicBezTo>
                  <a:cubicBezTo>
                    <a:pt x="1684" y="2141"/>
                    <a:pt x="2140" y="1684"/>
                    <a:pt x="2140" y="1085"/>
                  </a:cubicBezTo>
                  <a:cubicBezTo>
                    <a:pt x="2140" y="457"/>
                    <a:pt x="1684" y="1"/>
                    <a:pt x="108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35"/>
            <p:cNvSpPr/>
            <p:nvPr/>
          </p:nvSpPr>
          <p:spPr>
            <a:xfrm>
              <a:off x="4533600" y="3997975"/>
              <a:ext cx="53525" cy="53525"/>
            </a:xfrm>
            <a:custGeom>
              <a:rect b="b" l="l" r="r" t="t"/>
              <a:pathLst>
                <a:path extrusionOk="0" h="2141" w="2141">
                  <a:moveTo>
                    <a:pt x="1085" y="1"/>
                  </a:moveTo>
                  <a:cubicBezTo>
                    <a:pt x="457" y="1"/>
                    <a:pt x="0" y="457"/>
                    <a:pt x="0" y="1085"/>
                  </a:cubicBezTo>
                  <a:cubicBezTo>
                    <a:pt x="0" y="1684"/>
                    <a:pt x="457" y="2141"/>
                    <a:pt x="1085" y="2141"/>
                  </a:cubicBezTo>
                  <a:cubicBezTo>
                    <a:pt x="1684" y="2141"/>
                    <a:pt x="2140" y="1684"/>
                    <a:pt x="2140" y="1085"/>
                  </a:cubicBezTo>
                  <a:cubicBezTo>
                    <a:pt x="2140" y="457"/>
                    <a:pt x="1684" y="1"/>
                    <a:pt x="108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35"/>
            <p:cNvSpPr/>
            <p:nvPr/>
          </p:nvSpPr>
          <p:spPr>
            <a:xfrm>
              <a:off x="4322450" y="3997975"/>
              <a:ext cx="53525" cy="53525"/>
            </a:xfrm>
            <a:custGeom>
              <a:rect b="b" l="l" r="r" t="t"/>
              <a:pathLst>
                <a:path extrusionOk="0" h="2141" w="2141">
                  <a:moveTo>
                    <a:pt x="1057" y="1"/>
                  </a:moveTo>
                  <a:cubicBezTo>
                    <a:pt x="457" y="1"/>
                    <a:pt x="1" y="457"/>
                    <a:pt x="1" y="1085"/>
                  </a:cubicBezTo>
                  <a:cubicBezTo>
                    <a:pt x="1" y="1684"/>
                    <a:pt x="486" y="2141"/>
                    <a:pt x="1057" y="2141"/>
                  </a:cubicBezTo>
                  <a:cubicBezTo>
                    <a:pt x="1684" y="2141"/>
                    <a:pt x="2141" y="1684"/>
                    <a:pt x="2141" y="1085"/>
                  </a:cubicBezTo>
                  <a:cubicBezTo>
                    <a:pt x="2141" y="457"/>
                    <a:pt x="1684" y="1"/>
                    <a:pt x="105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35"/>
            <p:cNvSpPr/>
            <p:nvPr/>
          </p:nvSpPr>
          <p:spPr>
            <a:xfrm>
              <a:off x="4112025" y="3997975"/>
              <a:ext cx="53525" cy="53525"/>
            </a:xfrm>
            <a:custGeom>
              <a:rect b="b" l="l" r="r" t="t"/>
              <a:pathLst>
                <a:path extrusionOk="0" h="2141" w="2141">
                  <a:moveTo>
                    <a:pt x="1057" y="1"/>
                  </a:moveTo>
                  <a:cubicBezTo>
                    <a:pt x="457" y="1"/>
                    <a:pt x="1" y="457"/>
                    <a:pt x="1" y="1085"/>
                  </a:cubicBezTo>
                  <a:cubicBezTo>
                    <a:pt x="1" y="1684"/>
                    <a:pt x="457" y="2141"/>
                    <a:pt x="1057" y="2141"/>
                  </a:cubicBezTo>
                  <a:cubicBezTo>
                    <a:pt x="1656" y="2141"/>
                    <a:pt x="2141" y="1684"/>
                    <a:pt x="2141" y="1085"/>
                  </a:cubicBezTo>
                  <a:cubicBezTo>
                    <a:pt x="2141" y="457"/>
                    <a:pt x="1656" y="1"/>
                    <a:pt x="105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ive columns">
  <p:cSld name="CUSTOM_13">
    <p:spTree>
      <p:nvGrpSpPr>
        <p:cNvPr id="986" name="Shape 986"/>
        <p:cNvGrpSpPr/>
        <p:nvPr/>
      </p:nvGrpSpPr>
      <p:grpSpPr>
        <a:xfrm>
          <a:off x="0" y="0"/>
          <a:ext cx="0" cy="0"/>
          <a:chOff x="0" y="0"/>
          <a:chExt cx="0" cy="0"/>
        </a:xfrm>
      </p:grpSpPr>
      <p:sp>
        <p:nvSpPr>
          <p:cNvPr id="987" name="Google Shape;987;p36"/>
          <p:cNvSpPr txBox="1"/>
          <p:nvPr>
            <p:ph type="title"/>
          </p:nvPr>
        </p:nvSpPr>
        <p:spPr>
          <a:xfrm>
            <a:off x="713225" y="445025"/>
            <a:ext cx="7717500" cy="578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solidFill>
                  <a:schemeClr val="dk2"/>
                </a:solidFill>
              </a:defRPr>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
        <p:nvSpPr>
          <p:cNvPr id="988" name="Google Shape;988;p36"/>
          <p:cNvSpPr txBox="1"/>
          <p:nvPr>
            <p:ph idx="1" type="subTitle"/>
          </p:nvPr>
        </p:nvSpPr>
        <p:spPr>
          <a:xfrm>
            <a:off x="796450" y="1669473"/>
            <a:ext cx="2367000" cy="4593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Clr>
                <a:schemeClr val="dk2"/>
              </a:buClr>
              <a:buSzPts val="1800"/>
              <a:buFont typeface="Stint Ultra Expanded"/>
              <a:buNone/>
              <a:defRPr b="1" sz="2000">
                <a:solidFill>
                  <a:schemeClr val="lt2"/>
                </a:solidFill>
                <a:latin typeface="Audiowide"/>
                <a:ea typeface="Audiowide"/>
                <a:cs typeface="Audiowide"/>
                <a:sym typeface="Audiowide"/>
              </a:defRPr>
            </a:lvl1pPr>
            <a:lvl2pPr lvl="1" rtl="0">
              <a:spcBef>
                <a:spcPts val="0"/>
              </a:spcBef>
              <a:spcAft>
                <a:spcPts val="0"/>
              </a:spcAft>
              <a:buClr>
                <a:schemeClr val="dk2"/>
              </a:buClr>
              <a:buSzPts val="1400"/>
              <a:buFont typeface="Stint Ultra Expanded"/>
              <a:buNone/>
              <a:defRPr b="1">
                <a:solidFill>
                  <a:schemeClr val="dk2"/>
                </a:solidFill>
                <a:latin typeface="Stint Ultra Expanded"/>
                <a:ea typeface="Stint Ultra Expanded"/>
                <a:cs typeface="Stint Ultra Expanded"/>
                <a:sym typeface="Stint Ultra Expanded"/>
              </a:defRPr>
            </a:lvl2pPr>
            <a:lvl3pPr lvl="2" rtl="0">
              <a:spcBef>
                <a:spcPts val="0"/>
              </a:spcBef>
              <a:spcAft>
                <a:spcPts val="0"/>
              </a:spcAft>
              <a:buClr>
                <a:schemeClr val="dk2"/>
              </a:buClr>
              <a:buSzPts val="1400"/>
              <a:buFont typeface="Stint Ultra Expanded"/>
              <a:buNone/>
              <a:defRPr b="1">
                <a:solidFill>
                  <a:schemeClr val="dk2"/>
                </a:solidFill>
                <a:latin typeface="Stint Ultra Expanded"/>
                <a:ea typeface="Stint Ultra Expanded"/>
                <a:cs typeface="Stint Ultra Expanded"/>
                <a:sym typeface="Stint Ultra Expanded"/>
              </a:defRPr>
            </a:lvl3pPr>
            <a:lvl4pPr lvl="3" rtl="0">
              <a:spcBef>
                <a:spcPts val="0"/>
              </a:spcBef>
              <a:spcAft>
                <a:spcPts val="0"/>
              </a:spcAft>
              <a:buClr>
                <a:schemeClr val="dk2"/>
              </a:buClr>
              <a:buSzPts val="1400"/>
              <a:buFont typeface="Stint Ultra Expanded"/>
              <a:buNone/>
              <a:defRPr b="1">
                <a:solidFill>
                  <a:schemeClr val="dk2"/>
                </a:solidFill>
                <a:latin typeface="Stint Ultra Expanded"/>
                <a:ea typeface="Stint Ultra Expanded"/>
                <a:cs typeface="Stint Ultra Expanded"/>
                <a:sym typeface="Stint Ultra Expanded"/>
              </a:defRPr>
            </a:lvl4pPr>
            <a:lvl5pPr lvl="4" rtl="0">
              <a:spcBef>
                <a:spcPts val="0"/>
              </a:spcBef>
              <a:spcAft>
                <a:spcPts val="0"/>
              </a:spcAft>
              <a:buClr>
                <a:schemeClr val="dk2"/>
              </a:buClr>
              <a:buSzPts val="1400"/>
              <a:buFont typeface="Stint Ultra Expanded"/>
              <a:buNone/>
              <a:defRPr b="1">
                <a:solidFill>
                  <a:schemeClr val="dk2"/>
                </a:solidFill>
                <a:latin typeface="Stint Ultra Expanded"/>
                <a:ea typeface="Stint Ultra Expanded"/>
                <a:cs typeface="Stint Ultra Expanded"/>
                <a:sym typeface="Stint Ultra Expanded"/>
              </a:defRPr>
            </a:lvl5pPr>
            <a:lvl6pPr lvl="5" rtl="0">
              <a:spcBef>
                <a:spcPts val="0"/>
              </a:spcBef>
              <a:spcAft>
                <a:spcPts val="0"/>
              </a:spcAft>
              <a:buClr>
                <a:schemeClr val="dk2"/>
              </a:buClr>
              <a:buSzPts val="1400"/>
              <a:buFont typeface="Stint Ultra Expanded"/>
              <a:buNone/>
              <a:defRPr b="1">
                <a:solidFill>
                  <a:schemeClr val="dk2"/>
                </a:solidFill>
                <a:latin typeface="Stint Ultra Expanded"/>
                <a:ea typeface="Stint Ultra Expanded"/>
                <a:cs typeface="Stint Ultra Expanded"/>
                <a:sym typeface="Stint Ultra Expanded"/>
              </a:defRPr>
            </a:lvl6pPr>
            <a:lvl7pPr lvl="6" rtl="0">
              <a:spcBef>
                <a:spcPts val="0"/>
              </a:spcBef>
              <a:spcAft>
                <a:spcPts val="0"/>
              </a:spcAft>
              <a:buClr>
                <a:schemeClr val="dk2"/>
              </a:buClr>
              <a:buSzPts val="1400"/>
              <a:buFont typeface="Stint Ultra Expanded"/>
              <a:buNone/>
              <a:defRPr b="1">
                <a:solidFill>
                  <a:schemeClr val="dk2"/>
                </a:solidFill>
                <a:latin typeface="Stint Ultra Expanded"/>
                <a:ea typeface="Stint Ultra Expanded"/>
                <a:cs typeface="Stint Ultra Expanded"/>
                <a:sym typeface="Stint Ultra Expanded"/>
              </a:defRPr>
            </a:lvl7pPr>
            <a:lvl8pPr lvl="7" rtl="0">
              <a:spcBef>
                <a:spcPts val="0"/>
              </a:spcBef>
              <a:spcAft>
                <a:spcPts val="0"/>
              </a:spcAft>
              <a:buClr>
                <a:schemeClr val="dk2"/>
              </a:buClr>
              <a:buSzPts val="1400"/>
              <a:buFont typeface="Stint Ultra Expanded"/>
              <a:buNone/>
              <a:defRPr b="1">
                <a:solidFill>
                  <a:schemeClr val="dk2"/>
                </a:solidFill>
                <a:latin typeface="Stint Ultra Expanded"/>
                <a:ea typeface="Stint Ultra Expanded"/>
                <a:cs typeface="Stint Ultra Expanded"/>
                <a:sym typeface="Stint Ultra Expanded"/>
              </a:defRPr>
            </a:lvl8pPr>
            <a:lvl9pPr lvl="8" rtl="0">
              <a:spcBef>
                <a:spcPts val="0"/>
              </a:spcBef>
              <a:spcAft>
                <a:spcPts val="0"/>
              </a:spcAft>
              <a:buClr>
                <a:schemeClr val="dk2"/>
              </a:buClr>
              <a:buSzPts val="1400"/>
              <a:buFont typeface="Stint Ultra Expanded"/>
              <a:buNone/>
              <a:defRPr b="1">
                <a:solidFill>
                  <a:schemeClr val="dk2"/>
                </a:solidFill>
                <a:latin typeface="Stint Ultra Expanded"/>
                <a:ea typeface="Stint Ultra Expanded"/>
                <a:cs typeface="Stint Ultra Expanded"/>
                <a:sym typeface="Stint Ultra Expanded"/>
              </a:defRPr>
            </a:lvl9pPr>
          </a:lstStyle>
          <a:p/>
        </p:txBody>
      </p:sp>
      <p:sp>
        <p:nvSpPr>
          <p:cNvPr id="989" name="Google Shape;989;p36"/>
          <p:cNvSpPr txBox="1"/>
          <p:nvPr>
            <p:ph idx="2" type="subTitle"/>
          </p:nvPr>
        </p:nvSpPr>
        <p:spPr>
          <a:xfrm>
            <a:off x="3388475" y="1669473"/>
            <a:ext cx="2367000" cy="4593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Clr>
                <a:schemeClr val="dk2"/>
              </a:buClr>
              <a:buSzPts val="1800"/>
              <a:buFont typeface="Stint Ultra Expanded"/>
              <a:buNone/>
              <a:defRPr b="1" sz="2000">
                <a:solidFill>
                  <a:schemeClr val="lt2"/>
                </a:solidFill>
                <a:latin typeface="Audiowide"/>
                <a:ea typeface="Audiowide"/>
                <a:cs typeface="Audiowide"/>
                <a:sym typeface="Audiowide"/>
              </a:defRPr>
            </a:lvl1pPr>
            <a:lvl2pPr lvl="1" rtl="0">
              <a:spcBef>
                <a:spcPts val="0"/>
              </a:spcBef>
              <a:spcAft>
                <a:spcPts val="0"/>
              </a:spcAft>
              <a:buClr>
                <a:schemeClr val="dk2"/>
              </a:buClr>
              <a:buSzPts val="1400"/>
              <a:buFont typeface="Stint Ultra Expanded"/>
              <a:buNone/>
              <a:defRPr b="1">
                <a:solidFill>
                  <a:schemeClr val="dk2"/>
                </a:solidFill>
                <a:latin typeface="Stint Ultra Expanded"/>
                <a:ea typeface="Stint Ultra Expanded"/>
                <a:cs typeface="Stint Ultra Expanded"/>
                <a:sym typeface="Stint Ultra Expanded"/>
              </a:defRPr>
            </a:lvl2pPr>
            <a:lvl3pPr lvl="2" rtl="0">
              <a:spcBef>
                <a:spcPts val="0"/>
              </a:spcBef>
              <a:spcAft>
                <a:spcPts val="0"/>
              </a:spcAft>
              <a:buClr>
                <a:schemeClr val="dk2"/>
              </a:buClr>
              <a:buSzPts val="1400"/>
              <a:buFont typeface="Stint Ultra Expanded"/>
              <a:buNone/>
              <a:defRPr b="1">
                <a:solidFill>
                  <a:schemeClr val="dk2"/>
                </a:solidFill>
                <a:latin typeface="Stint Ultra Expanded"/>
                <a:ea typeface="Stint Ultra Expanded"/>
                <a:cs typeface="Stint Ultra Expanded"/>
                <a:sym typeface="Stint Ultra Expanded"/>
              </a:defRPr>
            </a:lvl3pPr>
            <a:lvl4pPr lvl="3" rtl="0">
              <a:spcBef>
                <a:spcPts val="0"/>
              </a:spcBef>
              <a:spcAft>
                <a:spcPts val="0"/>
              </a:spcAft>
              <a:buClr>
                <a:schemeClr val="dk2"/>
              </a:buClr>
              <a:buSzPts val="1400"/>
              <a:buFont typeface="Stint Ultra Expanded"/>
              <a:buNone/>
              <a:defRPr b="1">
                <a:solidFill>
                  <a:schemeClr val="dk2"/>
                </a:solidFill>
                <a:latin typeface="Stint Ultra Expanded"/>
                <a:ea typeface="Stint Ultra Expanded"/>
                <a:cs typeface="Stint Ultra Expanded"/>
                <a:sym typeface="Stint Ultra Expanded"/>
              </a:defRPr>
            </a:lvl4pPr>
            <a:lvl5pPr lvl="4" rtl="0">
              <a:spcBef>
                <a:spcPts val="0"/>
              </a:spcBef>
              <a:spcAft>
                <a:spcPts val="0"/>
              </a:spcAft>
              <a:buClr>
                <a:schemeClr val="dk2"/>
              </a:buClr>
              <a:buSzPts val="1400"/>
              <a:buFont typeface="Stint Ultra Expanded"/>
              <a:buNone/>
              <a:defRPr b="1">
                <a:solidFill>
                  <a:schemeClr val="dk2"/>
                </a:solidFill>
                <a:latin typeface="Stint Ultra Expanded"/>
                <a:ea typeface="Stint Ultra Expanded"/>
                <a:cs typeface="Stint Ultra Expanded"/>
                <a:sym typeface="Stint Ultra Expanded"/>
              </a:defRPr>
            </a:lvl5pPr>
            <a:lvl6pPr lvl="5" rtl="0">
              <a:spcBef>
                <a:spcPts val="0"/>
              </a:spcBef>
              <a:spcAft>
                <a:spcPts val="0"/>
              </a:spcAft>
              <a:buClr>
                <a:schemeClr val="dk2"/>
              </a:buClr>
              <a:buSzPts val="1400"/>
              <a:buFont typeface="Stint Ultra Expanded"/>
              <a:buNone/>
              <a:defRPr b="1">
                <a:solidFill>
                  <a:schemeClr val="dk2"/>
                </a:solidFill>
                <a:latin typeface="Stint Ultra Expanded"/>
                <a:ea typeface="Stint Ultra Expanded"/>
                <a:cs typeface="Stint Ultra Expanded"/>
                <a:sym typeface="Stint Ultra Expanded"/>
              </a:defRPr>
            </a:lvl6pPr>
            <a:lvl7pPr lvl="6" rtl="0">
              <a:spcBef>
                <a:spcPts val="0"/>
              </a:spcBef>
              <a:spcAft>
                <a:spcPts val="0"/>
              </a:spcAft>
              <a:buClr>
                <a:schemeClr val="dk2"/>
              </a:buClr>
              <a:buSzPts val="1400"/>
              <a:buFont typeface="Stint Ultra Expanded"/>
              <a:buNone/>
              <a:defRPr b="1">
                <a:solidFill>
                  <a:schemeClr val="dk2"/>
                </a:solidFill>
                <a:latin typeface="Stint Ultra Expanded"/>
                <a:ea typeface="Stint Ultra Expanded"/>
                <a:cs typeface="Stint Ultra Expanded"/>
                <a:sym typeface="Stint Ultra Expanded"/>
              </a:defRPr>
            </a:lvl7pPr>
            <a:lvl8pPr lvl="7" rtl="0">
              <a:spcBef>
                <a:spcPts val="0"/>
              </a:spcBef>
              <a:spcAft>
                <a:spcPts val="0"/>
              </a:spcAft>
              <a:buClr>
                <a:schemeClr val="dk2"/>
              </a:buClr>
              <a:buSzPts val="1400"/>
              <a:buFont typeface="Stint Ultra Expanded"/>
              <a:buNone/>
              <a:defRPr b="1">
                <a:solidFill>
                  <a:schemeClr val="dk2"/>
                </a:solidFill>
                <a:latin typeface="Stint Ultra Expanded"/>
                <a:ea typeface="Stint Ultra Expanded"/>
                <a:cs typeface="Stint Ultra Expanded"/>
                <a:sym typeface="Stint Ultra Expanded"/>
              </a:defRPr>
            </a:lvl8pPr>
            <a:lvl9pPr lvl="8" rtl="0">
              <a:spcBef>
                <a:spcPts val="0"/>
              </a:spcBef>
              <a:spcAft>
                <a:spcPts val="0"/>
              </a:spcAft>
              <a:buClr>
                <a:schemeClr val="dk2"/>
              </a:buClr>
              <a:buSzPts val="1400"/>
              <a:buFont typeface="Stint Ultra Expanded"/>
              <a:buNone/>
              <a:defRPr b="1">
                <a:solidFill>
                  <a:schemeClr val="dk2"/>
                </a:solidFill>
                <a:latin typeface="Stint Ultra Expanded"/>
                <a:ea typeface="Stint Ultra Expanded"/>
                <a:cs typeface="Stint Ultra Expanded"/>
                <a:sym typeface="Stint Ultra Expanded"/>
              </a:defRPr>
            </a:lvl9pPr>
          </a:lstStyle>
          <a:p/>
        </p:txBody>
      </p:sp>
      <p:sp>
        <p:nvSpPr>
          <p:cNvPr id="990" name="Google Shape;990;p36"/>
          <p:cNvSpPr txBox="1"/>
          <p:nvPr>
            <p:ph idx="3" type="subTitle"/>
          </p:nvPr>
        </p:nvSpPr>
        <p:spPr>
          <a:xfrm>
            <a:off x="796450" y="2052725"/>
            <a:ext cx="2367000" cy="6420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1600"/>
              <a:buNone/>
              <a:defRPr sz="1400"/>
            </a:lvl1pPr>
            <a:lvl2pPr lvl="1" rtl="0" algn="ctr">
              <a:spcBef>
                <a:spcPts val="0"/>
              </a:spcBef>
              <a:spcAft>
                <a:spcPts val="0"/>
              </a:spcAft>
              <a:buSzPts val="1600"/>
              <a:buNone/>
              <a:defRPr sz="1600"/>
            </a:lvl2pPr>
            <a:lvl3pPr lvl="2" rtl="0" algn="ctr">
              <a:spcBef>
                <a:spcPts val="0"/>
              </a:spcBef>
              <a:spcAft>
                <a:spcPts val="0"/>
              </a:spcAft>
              <a:buSzPts val="1600"/>
              <a:buNone/>
              <a:defRPr sz="1600"/>
            </a:lvl3pPr>
            <a:lvl4pPr lvl="3" rtl="0" algn="ctr">
              <a:spcBef>
                <a:spcPts val="0"/>
              </a:spcBef>
              <a:spcAft>
                <a:spcPts val="0"/>
              </a:spcAft>
              <a:buSzPts val="1600"/>
              <a:buNone/>
              <a:defRPr sz="1600"/>
            </a:lvl4pPr>
            <a:lvl5pPr lvl="4" rtl="0" algn="ctr">
              <a:spcBef>
                <a:spcPts val="0"/>
              </a:spcBef>
              <a:spcAft>
                <a:spcPts val="0"/>
              </a:spcAft>
              <a:buSzPts val="1600"/>
              <a:buNone/>
              <a:defRPr sz="1600"/>
            </a:lvl5pPr>
            <a:lvl6pPr lvl="5" rtl="0" algn="ctr">
              <a:spcBef>
                <a:spcPts val="0"/>
              </a:spcBef>
              <a:spcAft>
                <a:spcPts val="0"/>
              </a:spcAft>
              <a:buSzPts val="1600"/>
              <a:buNone/>
              <a:defRPr sz="1600"/>
            </a:lvl6pPr>
            <a:lvl7pPr lvl="6" rtl="0" algn="ctr">
              <a:spcBef>
                <a:spcPts val="0"/>
              </a:spcBef>
              <a:spcAft>
                <a:spcPts val="0"/>
              </a:spcAft>
              <a:buSzPts val="1600"/>
              <a:buNone/>
              <a:defRPr sz="1600"/>
            </a:lvl7pPr>
            <a:lvl8pPr lvl="7" rtl="0" algn="ctr">
              <a:spcBef>
                <a:spcPts val="0"/>
              </a:spcBef>
              <a:spcAft>
                <a:spcPts val="0"/>
              </a:spcAft>
              <a:buSzPts val="1600"/>
              <a:buNone/>
              <a:defRPr sz="1600"/>
            </a:lvl8pPr>
            <a:lvl9pPr lvl="8" rtl="0" algn="ctr">
              <a:spcBef>
                <a:spcPts val="0"/>
              </a:spcBef>
              <a:spcAft>
                <a:spcPts val="0"/>
              </a:spcAft>
              <a:buSzPts val="1600"/>
              <a:buNone/>
              <a:defRPr sz="1600"/>
            </a:lvl9pPr>
          </a:lstStyle>
          <a:p/>
        </p:txBody>
      </p:sp>
      <p:sp>
        <p:nvSpPr>
          <p:cNvPr id="991" name="Google Shape;991;p36"/>
          <p:cNvSpPr txBox="1"/>
          <p:nvPr>
            <p:ph idx="4" type="subTitle"/>
          </p:nvPr>
        </p:nvSpPr>
        <p:spPr>
          <a:xfrm>
            <a:off x="3388475" y="2052728"/>
            <a:ext cx="2367000" cy="6420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1600"/>
              <a:buNone/>
              <a:defRPr sz="1400"/>
            </a:lvl1pPr>
            <a:lvl2pPr lvl="1" rtl="0" algn="ctr">
              <a:spcBef>
                <a:spcPts val="0"/>
              </a:spcBef>
              <a:spcAft>
                <a:spcPts val="0"/>
              </a:spcAft>
              <a:buSzPts val="1600"/>
              <a:buNone/>
              <a:defRPr sz="1600"/>
            </a:lvl2pPr>
            <a:lvl3pPr lvl="2" rtl="0" algn="ctr">
              <a:spcBef>
                <a:spcPts val="0"/>
              </a:spcBef>
              <a:spcAft>
                <a:spcPts val="0"/>
              </a:spcAft>
              <a:buSzPts val="1600"/>
              <a:buNone/>
              <a:defRPr sz="1600"/>
            </a:lvl3pPr>
            <a:lvl4pPr lvl="3" rtl="0" algn="ctr">
              <a:spcBef>
                <a:spcPts val="0"/>
              </a:spcBef>
              <a:spcAft>
                <a:spcPts val="0"/>
              </a:spcAft>
              <a:buSzPts val="1600"/>
              <a:buNone/>
              <a:defRPr sz="1600"/>
            </a:lvl4pPr>
            <a:lvl5pPr lvl="4" rtl="0" algn="ctr">
              <a:spcBef>
                <a:spcPts val="0"/>
              </a:spcBef>
              <a:spcAft>
                <a:spcPts val="0"/>
              </a:spcAft>
              <a:buSzPts val="1600"/>
              <a:buNone/>
              <a:defRPr sz="1600"/>
            </a:lvl5pPr>
            <a:lvl6pPr lvl="5" rtl="0" algn="ctr">
              <a:spcBef>
                <a:spcPts val="0"/>
              </a:spcBef>
              <a:spcAft>
                <a:spcPts val="0"/>
              </a:spcAft>
              <a:buSzPts val="1600"/>
              <a:buNone/>
              <a:defRPr sz="1600"/>
            </a:lvl6pPr>
            <a:lvl7pPr lvl="6" rtl="0" algn="ctr">
              <a:spcBef>
                <a:spcPts val="0"/>
              </a:spcBef>
              <a:spcAft>
                <a:spcPts val="0"/>
              </a:spcAft>
              <a:buSzPts val="1600"/>
              <a:buNone/>
              <a:defRPr sz="1600"/>
            </a:lvl7pPr>
            <a:lvl8pPr lvl="7" rtl="0" algn="ctr">
              <a:spcBef>
                <a:spcPts val="0"/>
              </a:spcBef>
              <a:spcAft>
                <a:spcPts val="0"/>
              </a:spcAft>
              <a:buSzPts val="1600"/>
              <a:buNone/>
              <a:defRPr sz="1600"/>
            </a:lvl8pPr>
            <a:lvl9pPr lvl="8" rtl="0" algn="ctr">
              <a:spcBef>
                <a:spcPts val="0"/>
              </a:spcBef>
              <a:spcAft>
                <a:spcPts val="0"/>
              </a:spcAft>
              <a:buSzPts val="1600"/>
              <a:buNone/>
              <a:defRPr sz="1600"/>
            </a:lvl9pPr>
          </a:lstStyle>
          <a:p/>
        </p:txBody>
      </p:sp>
      <p:sp>
        <p:nvSpPr>
          <p:cNvPr id="992" name="Google Shape;992;p36"/>
          <p:cNvSpPr txBox="1"/>
          <p:nvPr>
            <p:ph idx="5" type="subTitle"/>
          </p:nvPr>
        </p:nvSpPr>
        <p:spPr>
          <a:xfrm>
            <a:off x="2089963" y="3109528"/>
            <a:ext cx="2367000" cy="4593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Clr>
                <a:schemeClr val="dk2"/>
              </a:buClr>
              <a:buSzPts val="1800"/>
              <a:buFont typeface="Stint Ultra Expanded"/>
              <a:buNone/>
              <a:defRPr b="1" sz="2000">
                <a:solidFill>
                  <a:schemeClr val="lt2"/>
                </a:solidFill>
                <a:latin typeface="Audiowide"/>
                <a:ea typeface="Audiowide"/>
                <a:cs typeface="Audiowide"/>
                <a:sym typeface="Audiowide"/>
              </a:defRPr>
            </a:lvl1pPr>
            <a:lvl2pPr lvl="1" rtl="0">
              <a:spcBef>
                <a:spcPts val="0"/>
              </a:spcBef>
              <a:spcAft>
                <a:spcPts val="0"/>
              </a:spcAft>
              <a:buClr>
                <a:schemeClr val="dk2"/>
              </a:buClr>
              <a:buSzPts val="1400"/>
              <a:buFont typeface="Stint Ultra Expanded"/>
              <a:buNone/>
              <a:defRPr b="1">
                <a:solidFill>
                  <a:schemeClr val="dk2"/>
                </a:solidFill>
                <a:latin typeface="Stint Ultra Expanded"/>
                <a:ea typeface="Stint Ultra Expanded"/>
                <a:cs typeface="Stint Ultra Expanded"/>
                <a:sym typeface="Stint Ultra Expanded"/>
              </a:defRPr>
            </a:lvl2pPr>
            <a:lvl3pPr lvl="2" rtl="0">
              <a:spcBef>
                <a:spcPts val="0"/>
              </a:spcBef>
              <a:spcAft>
                <a:spcPts val="0"/>
              </a:spcAft>
              <a:buClr>
                <a:schemeClr val="dk2"/>
              </a:buClr>
              <a:buSzPts val="1400"/>
              <a:buFont typeface="Stint Ultra Expanded"/>
              <a:buNone/>
              <a:defRPr b="1">
                <a:solidFill>
                  <a:schemeClr val="dk2"/>
                </a:solidFill>
                <a:latin typeface="Stint Ultra Expanded"/>
                <a:ea typeface="Stint Ultra Expanded"/>
                <a:cs typeface="Stint Ultra Expanded"/>
                <a:sym typeface="Stint Ultra Expanded"/>
              </a:defRPr>
            </a:lvl3pPr>
            <a:lvl4pPr lvl="3" rtl="0">
              <a:spcBef>
                <a:spcPts val="0"/>
              </a:spcBef>
              <a:spcAft>
                <a:spcPts val="0"/>
              </a:spcAft>
              <a:buClr>
                <a:schemeClr val="dk2"/>
              </a:buClr>
              <a:buSzPts val="1400"/>
              <a:buFont typeface="Stint Ultra Expanded"/>
              <a:buNone/>
              <a:defRPr b="1">
                <a:solidFill>
                  <a:schemeClr val="dk2"/>
                </a:solidFill>
                <a:latin typeface="Stint Ultra Expanded"/>
                <a:ea typeface="Stint Ultra Expanded"/>
                <a:cs typeface="Stint Ultra Expanded"/>
                <a:sym typeface="Stint Ultra Expanded"/>
              </a:defRPr>
            </a:lvl4pPr>
            <a:lvl5pPr lvl="4" rtl="0">
              <a:spcBef>
                <a:spcPts val="0"/>
              </a:spcBef>
              <a:spcAft>
                <a:spcPts val="0"/>
              </a:spcAft>
              <a:buClr>
                <a:schemeClr val="dk2"/>
              </a:buClr>
              <a:buSzPts val="1400"/>
              <a:buFont typeface="Stint Ultra Expanded"/>
              <a:buNone/>
              <a:defRPr b="1">
                <a:solidFill>
                  <a:schemeClr val="dk2"/>
                </a:solidFill>
                <a:latin typeface="Stint Ultra Expanded"/>
                <a:ea typeface="Stint Ultra Expanded"/>
                <a:cs typeface="Stint Ultra Expanded"/>
                <a:sym typeface="Stint Ultra Expanded"/>
              </a:defRPr>
            </a:lvl5pPr>
            <a:lvl6pPr lvl="5" rtl="0">
              <a:spcBef>
                <a:spcPts val="0"/>
              </a:spcBef>
              <a:spcAft>
                <a:spcPts val="0"/>
              </a:spcAft>
              <a:buClr>
                <a:schemeClr val="dk2"/>
              </a:buClr>
              <a:buSzPts val="1400"/>
              <a:buFont typeface="Stint Ultra Expanded"/>
              <a:buNone/>
              <a:defRPr b="1">
                <a:solidFill>
                  <a:schemeClr val="dk2"/>
                </a:solidFill>
                <a:latin typeface="Stint Ultra Expanded"/>
                <a:ea typeface="Stint Ultra Expanded"/>
                <a:cs typeface="Stint Ultra Expanded"/>
                <a:sym typeface="Stint Ultra Expanded"/>
              </a:defRPr>
            </a:lvl6pPr>
            <a:lvl7pPr lvl="6" rtl="0">
              <a:spcBef>
                <a:spcPts val="0"/>
              </a:spcBef>
              <a:spcAft>
                <a:spcPts val="0"/>
              </a:spcAft>
              <a:buClr>
                <a:schemeClr val="dk2"/>
              </a:buClr>
              <a:buSzPts val="1400"/>
              <a:buFont typeface="Stint Ultra Expanded"/>
              <a:buNone/>
              <a:defRPr b="1">
                <a:solidFill>
                  <a:schemeClr val="dk2"/>
                </a:solidFill>
                <a:latin typeface="Stint Ultra Expanded"/>
                <a:ea typeface="Stint Ultra Expanded"/>
                <a:cs typeface="Stint Ultra Expanded"/>
                <a:sym typeface="Stint Ultra Expanded"/>
              </a:defRPr>
            </a:lvl7pPr>
            <a:lvl8pPr lvl="7" rtl="0">
              <a:spcBef>
                <a:spcPts val="0"/>
              </a:spcBef>
              <a:spcAft>
                <a:spcPts val="0"/>
              </a:spcAft>
              <a:buClr>
                <a:schemeClr val="dk2"/>
              </a:buClr>
              <a:buSzPts val="1400"/>
              <a:buFont typeface="Stint Ultra Expanded"/>
              <a:buNone/>
              <a:defRPr b="1">
                <a:solidFill>
                  <a:schemeClr val="dk2"/>
                </a:solidFill>
                <a:latin typeface="Stint Ultra Expanded"/>
                <a:ea typeface="Stint Ultra Expanded"/>
                <a:cs typeface="Stint Ultra Expanded"/>
                <a:sym typeface="Stint Ultra Expanded"/>
              </a:defRPr>
            </a:lvl8pPr>
            <a:lvl9pPr lvl="8" rtl="0">
              <a:spcBef>
                <a:spcPts val="0"/>
              </a:spcBef>
              <a:spcAft>
                <a:spcPts val="0"/>
              </a:spcAft>
              <a:buClr>
                <a:schemeClr val="dk2"/>
              </a:buClr>
              <a:buSzPts val="1400"/>
              <a:buFont typeface="Stint Ultra Expanded"/>
              <a:buNone/>
              <a:defRPr b="1">
                <a:solidFill>
                  <a:schemeClr val="dk2"/>
                </a:solidFill>
                <a:latin typeface="Stint Ultra Expanded"/>
                <a:ea typeface="Stint Ultra Expanded"/>
                <a:cs typeface="Stint Ultra Expanded"/>
                <a:sym typeface="Stint Ultra Expanded"/>
              </a:defRPr>
            </a:lvl9pPr>
          </a:lstStyle>
          <a:p/>
        </p:txBody>
      </p:sp>
      <p:sp>
        <p:nvSpPr>
          <p:cNvPr id="993" name="Google Shape;993;p36"/>
          <p:cNvSpPr txBox="1"/>
          <p:nvPr>
            <p:ph idx="6" type="subTitle"/>
          </p:nvPr>
        </p:nvSpPr>
        <p:spPr>
          <a:xfrm>
            <a:off x="4681988" y="3109525"/>
            <a:ext cx="2367000" cy="4593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Clr>
                <a:schemeClr val="dk2"/>
              </a:buClr>
              <a:buSzPts val="1800"/>
              <a:buFont typeface="Stint Ultra Expanded"/>
              <a:buNone/>
              <a:defRPr b="1" sz="2000">
                <a:solidFill>
                  <a:schemeClr val="lt2"/>
                </a:solidFill>
                <a:latin typeface="Audiowide"/>
                <a:ea typeface="Audiowide"/>
                <a:cs typeface="Audiowide"/>
                <a:sym typeface="Audiowide"/>
              </a:defRPr>
            </a:lvl1pPr>
            <a:lvl2pPr lvl="1" rtl="0">
              <a:spcBef>
                <a:spcPts val="0"/>
              </a:spcBef>
              <a:spcAft>
                <a:spcPts val="0"/>
              </a:spcAft>
              <a:buClr>
                <a:schemeClr val="dk2"/>
              </a:buClr>
              <a:buSzPts val="1400"/>
              <a:buFont typeface="Stint Ultra Expanded"/>
              <a:buNone/>
              <a:defRPr b="1">
                <a:solidFill>
                  <a:schemeClr val="dk2"/>
                </a:solidFill>
                <a:latin typeface="Stint Ultra Expanded"/>
                <a:ea typeface="Stint Ultra Expanded"/>
                <a:cs typeface="Stint Ultra Expanded"/>
                <a:sym typeface="Stint Ultra Expanded"/>
              </a:defRPr>
            </a:lvl2pPr>
            <a:lvl3pPr lvl="2" rtl="0">
              <a:spcBef>
                <a:spcPts val="0"/>
              </a:spcBef>
              <a:spcAft>
                <a:spcPts val="0"/>
              </a:spcAft>
              <a:buClr>
                <a:schemeClr val="dk2"/>
              </a:buClr>
              <a:buSzPts val="1400"/>
              <a:buFont typeface="Stint Ultra Expanded"/>
              <a:buNone/>
              <a:defRPr b="1">
                <a:solidFill>
                  <a:schemeClr val="dk2"/>
                </a:solidFill>
                <a:latin typeface="Stint Ultra Expanded"/>
                <a:ea typeface="Stint Ultra Expanded"/>
                <a:cs typeface="Stint Ultra Expanded"/>
                <a:sym typeface="Stint Ultra Expanded"/>
              </a:defRPr>
            </a:lvl3pPr>
            <a:lvl4pPr lvl="3" rtl="0">
              <a:spcBef>
                <a:spcPts val="0"/>
              </a:spcBef>
              <a:spcAft>
                <a:spcPts val="0"/>
              </a:spcAft>
              <a:buClr>
                <a:schemeClr val="dk2"/>
              </a:buClr>
              <a:buSzPts val="1400"/>
              <a:buFont typeface="Stint Ultra Expanded"/>
              <a:buNone/>
              <a:defRPr b="1">
                <a:solidFill>
                  <a:schemeClr val="dk2"/>
                </a:solidFill>
                <a:latin typeface="Stint Ultra Expanded"/>
                <a:ea typeface="Stint Ultra Expanded"/>
                <a:cs typeface="Stint Ultra Expanded"/>
                <a:sym typeface="Stint Ultra Expanded"/>
              </a:defRPr>
            </a:lvl4pPr>
            <a:lvl5pPr lvl="4" rtl="0">
              <a:spcBef>
                <a:spcPts val="0"/>
              </a:spcBef>
              <a:spcAft>
                <a:spcPts val="0"/>
              </a:spcAft>
              <a:buClr>
                <a:schemeClr val="dk2"/>
              </a:buClr>
              <a:buSzPts val="1400"/>
              <a:buFont typeface="Stint Ultra Expanded"/>
              <a:buNone/>
              <a:defRPr b="1">
                <a:solidFill>
                  <a:schemeClr val="dk2"/>
                </a:solidFill>
                <a:latin typeface="Stint Ultra Expanded"/>
                <a:ea typeface="Stint Ultra Expanded"/>
                <a:cs typeface="Stint Ultra Expanded"/>
                <a:sym typeface="Stint Ultra Expanded"/>
              </a:defRPr>
            </a:lvl5pPr>
            <a:lvl6pPr lvl="5" rtl="0">
              <a:spcBef>
                <a:spcPts val="0"/>
              </a:spcBef>
              <a:spcAft>
                <a:spcPts val="0"/>
              </a:spcAft>
              <a:buClr>
                <a:schemeClr val="dk2"/>
              </a:buClr>
              <a:buSzPts val="1400"/>
              <a:buFont typeface="Stint Ultra Expanded"/>
              <a:buNone/>
              <a:defRPr b="1">
                <a:solidFill>
                  <a:schemeClr val="dk2"/>
                </a:solidFill>
                <a:latin typeface="Stint Ultra Expanded"/>
                <a:ea typeface="Stint Ultra Expanded"/>
                <a:cs typeface="Stint Ultra Expanded"/>
                <a:sym typeface="Stint Ultra Expanded"/>
              </a:defRPr>
            </a:lvl6pPr>
            <a:lvl7pPr lvl="6" rtl="0">
              <a:spcBef>
                <a:spcPts val="0"/>
              </a:spcBef>
              <a:spcAft>
                <a:spcPts val="0"/>
              </a:spcAft>
              <a:buClr>
                <a:schemeClr val="dk2"/>
              </a:buClr>
              <a:buSzPts val="1400"/>
              <a:buFont typeface="Stint Ultra Expanded"/>
              <a:buNone/>
              <a:defRPr b="1">
                <a:solidFill>
                  <a:schemeClr val="dk2"/>
                </a:solidFill>
                <a:latin typeface="Stint Ultra Expanded"/>
                <a:ea typeface="Stint Ultra Expanded"/>
                <a:cs typeface="Stint Ultra Expanded"/>
                <a:sym typeface="Stint Ultra Expanded"/>
              </a:defRPr>
            </a:lvl7pPr>
            <a:lvl8pPr lvl="7" rtl="0">
              <a:spcBef>
                <a:spcPts val="0"/>
              </a:spcBef>
              <a:spcAft>
                <a:spcPts val="0"/>
              </a:spcAft>
              <a:buClr>
                <a:schemeClr val="dk2"/>
              </a:buClr>
              <a:buSzPts val="1400"/>
              <a:buFont typeface="Stint Ultra Expanded"/>
              <a:buNone/>
              <a:defRPr b="1">
                <a:solidFill>
                  <a:schemeClr val="dk2"/>
                </a:solidFill>
                <a:latin typeface="Stint Ultra Expanded"/>
                <a:ea typeface="Stint Ultra Expanded"/>
                <a:cs typeface="Stint Ultra Expanded"/>
                <a:sym typeface="Stint Ultra Expanded"/>
              </a:defRPr>
            </a:lvl8pPr>
            <a:lvl9pPr lvl="8" rtl="0">
              <a:spcBef>
                <a:spcPts val="0"/>
              </a:spcBef>
              <a:spcAft>
                <a:spcPts val="0"/>
              </a:spcAft>
              <a:buClr>
                <a:schemeClr val="dk2"/>
              </a:buClr>
              <a:buSzPts val="1400"/>
              <a:buFont typeface="Stint Ultra Expanded"/>
              <a:buNone/>
              <a:defRPr b="1">
                <a:solidFill>
                  <a:schemeClr val="dk2"/>
                </a:solidFill>
                <a:latin typeface="Stint Ultra Expanded"/>
                <a:ea typeface="Stint Ultra Expanded"/>
                <a:cs typeface="Stint Ultra Expanded"/>
                <a:sym typeface="Stint Ultra Expanded"/>
              </a:defRPr>
            </a:lvl9pPr>
          </a:lstStyle>
          <a:p/>
        </p:txBody>
      </p:sp>
      <p:sp>
        <p:nvSpPr>
          <p:cNvPr id="994" name="Google Shape;994;p36"/>
          <p:cNvSpPr txBox="1"/>
          <p:nvPr>
            <p:ph idx="7" type="subTitle"/>
          </p:nvPr>
        </p:nvSpPr>
        <p:spPr>
          <a:xfrm>
            <a:off x="2089951" y="3492775"/>
            <a:ext cx="2367000" cy="6420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1600"/>
              <a:buNone/>
              <a:defRPr sz="1400"/>
            </a:lvl1pPr>
            <a:lvl2pPr lvl="1" rtl="0" algn="ctr">
              <a:spcBef>
                <a:spcPts val="0"/>
              </a:spcBef>
              <a:spcAft>
                <a:spcPts val="0"/>
              </a:spcAft>
              <a:buSzPts val="1600"/>
              <a:buNone/>
              <a:defRPr sz="1600"/>
            </a:lvl2pPr>
            <a:lvl3pPr lvl="2" rtl="0" algn="ctr">
              <a:spcBef>
                <a:spcPts val="0"/>
              </a:spcBef>
              <a:spcAft>
                <a:spcPts val="0"/>
              </a:spcAft>
              <a:buSzPts val="1600"/>
              <a:buNone/>
              <a:defRPr sz="1600"/>
            </a:lvl3pPr>
            <a:lvl4pPr lvl="3" rtl="0" algn="ctr">
              <a:spcBef>
                <a:spcPts val="0"/>
              </a:spcBef>
              <a:spcAft>
                <a:spcPts val="0"/>
              </a:spcAft>
              <a:buSzPts val="1600"/>
              <a:buNone/>
              <a:defRPr sz="1600"/>
            </a:lvl4pPr>
            <a:lvl5pPr lvl="4" rtl="0" algn="ctr">
              <a:spcBef>
                <a:spcPts val="0"/>
              </a:spcBef>
              <a:spcAft>
                <a:spcPts val="0"/>
              </a:spcAft>
              <a:buSzPts val="1600"/>
              <a:buNone/>
              <a:defRPr sz="1600"/>
            </a:lvl5pPr>
            <a:lvl6pPr lvl="5" rtl="0" algn="ctr">
              <a:spcBef>
                <a:spcPts val="0"/>
              </a:spcBef>
              <a:spcAft>
                <a:spcPts val="0"/>
              </a:spcAft>
              <a:buSzPts val="1600"/>
              <a:buNone/>
              <a:defRPr sz="1600"/>
            </a:lvl6pPr>
            <a:lvl7pPr lvl="6" rtl="0" algn="ctr">
              <a:spcBef>
                <a:spcPts val="0"/>
              </a:spcBef>
              <a:spcAft>
                <a:spcPts val="0"/>
              </a:spcAft>
              <a:buSzPts val="1600"/>
              <a:buNone/>
              <a:defRPr sz="1600"/>
            </a:lvl7pPr>
            <a:lvl8pPr lvl="7" rtl="0" algn="ctr">
              <a:spcBef>
                <a:spcPts val="0"/>
              </a:spcBef>
              <a:spcAft>
                <a:spcPts val="0"/>
              </a:spcAft>
              <a:buSzPts val="1600"/>
              <a:buNone/>
              <a:defRPr sz="1600"/>
            </a:lvl8pPr>
            <a:lvl9pPr lvl="8" rtl="0" algn="ctr">
              <a:spcBef>
                <a:spcPts val="0"/>
              </a:spcBef>
              <a:spcAft>
                <a:spcPts val="0"/>
              </a:spcAft>
              <a:buSzPts val="1600"/>
              <a:buNone/>
              <a:defRPr sz="1600"/>
            </a:lvl9pPr>
          </a:lstStyle>
          <a:p/>
        </p:txBody>
      </p:sp>
      <p:sp>
        <p:nvSpPr>
          <p:cNvPr id="995" name="Google Shape;995;p36"/>
          <p:cNvSpPr txBox="1"/>
          <p:nvPr>
            <p:ph idx="8" type="subTitle"/>
          </p:nvPr>
        </p:nvSpPr>
        <p:spPr>
          <a:xfrm>
            <a:off x="4681976" y="3492775"/>
            <a:ext cx="2367000" cy="6420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1600"/>
              <a:buNone/>
              <a:defRPr sz="1400"/>
            </a:lvl1pPr>
            <a:lvl2pPr lvl="1" rtl="0" algn="ctr">
              <a:spcBef>
                <a:spcPts val="0"/>
              </a:spcBef>
              <a:spcAft>
                <a:spcPts val="0"/>
              </a:spcAft>
              <a:buSzPts val="1600"/>
              <a:buNone/>
              <a:defRPr sz="1600"/>
            </a:lvl2pPr>
            <a:lvl3pPr lvl="2" rtl="0" algn="ctr">
              <a:spcBef>
                <a:spcPts val="0"/>
              </a:spcBef>
              <a:spcAft>
                <a:spcPts val="0"/>
              </a:spcAft>
              <a:buSzPts val="1600"/>
              <a:buNone/>
              <a:defRPr sz="1600"/>
            </a:lvl3pPr>
            <a:lvl4pPr lvl="3" rtl="0" algn="ctr">
              <a:spcBef>
                <a:spcPts val="0"/>
              </a:spcBef>
              <a:spcAft>
                <a:spcPts val="0"/>
              </a:spcAft>
              <a:buSzPts val="1600"/>
              <a:buNone/>
              <a:defRPr sz="1600"/>
            </a:lvl4pPr>
            <a:lvl5pPr lvl="4" rtl="0" algn="ctr">
              <a:spcBef>
                <a:spcPts val="0"/>
              </a:spcBef>
              <a:spcAft>
                <a:spcPts val="0"/>
              </a:spcAft>
              <a:buSzPts val="1600"/>
              <a:buNone/>
              <a:defRPr sz="1600"/>
            </a:lvl5pPr>
            <a:lvl6pPr lvl="5" rtl="0" algn="ctr">
              <a:spcBef>
                <a:spcPts val="0"/>
              </a:spcBef>
              <a:spcAft>
                <a:spcPts val="0"/>
              </a:spcAft>
              <a:buSzPts val="1600"/>
              <a:buNone/>
              <a:defRPr sz="1600"/>
            </a:lvl6pPr>
            <a:lvl7pPr lvl="6" rtl="0" algn="ctr">
              <a:spcBef>
                <a:spcPts val="0"/>
              </a:spcBef>
              <a:spcAft>
                <a:spcPts val="0"/>
              </a:spcAft>
              <a:buSzPts val="1600"/>
              <a:buNone/>
              <a:defRPr sz="1600"/>
            </a:lvl7pPr>
            <a:lvl8pPr lvl="7" rtl="0" algn="ctr">
              <a:spcBef>
                <a:spcPts val="0"/>
              </a:spcBef>
              <a:spcAft>
                <a:spcPts val="0"/>
              </a:spcAft>
              <a:buSzPts val="1600"/>
              <a:buNone/>
              <a:defRPr sz="1600"/>
            </a:lvl8pPr>
            <a:lvl9pPr lvl="8" rtl="0" algn="ctr">
              <a:spcBef>
                <a:spcPts val="0"/>
              </a:spcBef>
              <a:spcAft>
                <a:spcPts val="0"/>
              </a:spcAft>
              <a:buSzPts val="1600"/>
              <a:buNone/>
              <a:defRPr sz="1600"/>
            </a:lvl9pPr>
          </a:lstStyle>
          <a:p/>
        </p:txBody>
      </p:sp>
      <p:sp>
        <p:nvSpPr>
          <p:cNvPr id="996" name="Google Shape;996;p36"/>
          <p:cNvSpPr txBox="1"/>
          <p:nvPr>
            <p:ph idx="9" type="subTitle"/>
          </p:nvPr>
        </p:nvSpPr>
        <p:spPr>
          <a:xfrm>
            <a:off x="5980525" y="1669473"/>
            <a:ext cx="2367000" cy="4593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Clr>
                <a:schemeClr val="dk2"/>
              </a:buClr>
              <a:buSzPts val="1800"/>
              <a:buFont typeface="Stint Ultra Expanded"/>
              <a:buNone/>
              <a:defRPr b="1" sz="2000">
                <a:solidFill>
                  <a:schemeClr val="lt2"/>
                </a:solidFill>
                <a:latin typeface="Audiowide"/>
                <a:ea typeface="Audiowide"/>
                <a:cs typeface="Audiowide"/>
                <a:sym typeface="Audiowide"/>
              </a:defRPr>
            </a:lvl1pPr>
            <a:lvl2pPr lvl="1" rtl="0">
              <a:spcBef>
                <a:spcPts val="0"/>
              </a:spcBef>
              <a:spcAft>
                <a:spcPts val="0"/>
              </a:spcAft>
              <a:buClr>
                <a:schemeClr val="dk2"/>
              </a:buClr>
              <a:buSzPts val="1400"/>
              <a:buFont typeface="Stint Ultra Expanded"/>
              <a:buNone/>
              <a:defRPr b="1">
                <a:solidFill>
                  <a:schemeClr val="dk2"/>
                </a:solidFill>
                <a:latin typeface="Stint Ultra Expanded"/>
                <a:ea typeface="Stint Ultra Expanded"/>
                <a:cs typeface="Stint Ultra Expanded"/>
                <a:sym typeface="Stint Ultra Expanded"/>
              </a:defRPr>
            </a:lvl2pPr>
            <a:lvl3pPr lvl="2" rtl="0">
              <a:spcBef>
                <a:spcPts val="0"/>
              </a:spcBef>
              <a:spcAft>
                <a:spcPts val="0"/>
              </a:spcAft>
              <a:buClr>
                <a:schemeClr val="dk2"/>
              </a:buClr>
              <a:buSzPts val="1400"/>
              <a:buFont typeface="Stint Ultra Expanded"/>
              <a:buNone/>
              <a:defRPr b="1">
                <a:solidFill>
                  <a:schemeClr val="dk2"/>
                </a:solidFill>
                <a:latin typeface="Stint Ultra Expanded"/>
                <a:ea typeface="Stint Ultra Expanded"/>
                <a:cs typeface="Stint Ultra Expanded"/>
                <a:sym typeface="Stint Ultra Expanded"/>
              </a:defRPr>
            </a:lvl3pPr>
            <a:lvl4pPr lvl="3" rtl="0">
              <a:spcBef>
                <a:spcPts val="0"/>
              </a:spcBef>
              <a:spcAft>
                <a:spcPts val="0"/>
              </a:spcAft>
              <a:buClr>
                <a:schemeClr val="dk2"/>
              </a:buClr>
              <a:buSzPts val="1400"/>
              <a:buFont typeface="Stint Ultra Expanded"/>
              <a:buNone/>
              <a:defRPr b="1">
                <a:solidFill>
                  <a:schemeClr val="dk2"/>
                </a:solidFill>
                <a:latin typeface="Stint Ultra Expanded"/>
                <a:ea typeface="Stint Ultra Expanded"/>
                <a:cs typeface="Stint Ultra Expanded"/>
                <a:sym typeface="Stint Ultra Expanded"/>
              </a:defRPr>
            </a:lvl4pPr>
            <a:lvl5pPr lvl="4" rtl="0">
              <a:spcBef>
                <a:spcPts val="0"/>
              </a:spcBef>
              <a:spcAft>
                <a:spcPts val="0"/>
              </a:spcAft>
              <a:buClr>
                <a:schemeClr val="dk2"/>
              </a:buClr>
              <a:buSzPts val="1400"/>
              <a:buFont typeface="Stint Ultra Expanded"/>
              <a:buNone/>
              <a:defRPr b="1">
                <a:solidFill>
                  <a:schemeClr val="dk2"/>
                </a:solidFill>
                <a:latin typeface="Stint Ultra Expanded"/>
                <a:ea typeface="Stint Ultra Expanded"/>
                <a:cs typeface="Stint Ultra Expanded"/>
                <a:sym typeface="Stint Ultra Expanded"/>
              </a:defRPr>
            </a:lvl5pPr>
            <a:lvl6pPr lvl="5" rtl="0">
              <a:spcBef>
                <a:spcPts val="0"/>
              </a:spcBef>
              <a:spcAft>
                <a:spcPts val="0"/>
              </a:spcAft>
              <a:buClr>
                <a:schemeClr val="dk2"/>
              </a:buClr>
              <a:buSzPts val="1400"/>
              <a:buFont typeface="Stint Ultra Expanded"/>
              <a:buNone/>
              <a:defRPr b="1">
                <a:solidFill>
                  <a:schemeClr val="dk2"/>
                </a:solidFill>
                <a:latin typeface="Stint Ultra Expanded"/>
                <a:ea typeface="Stint Ultra Expanded"/>
                <a:cs typeface="Stint Ultra Expanded"/>
                <a:sym typeface="Stint Ultra Expanded"/>
              </a:defRPr>
            </a:lvl6pPr>
            <a:lvl7pPr lvl="6" rtl="0">
              <a:spcBef>
                <a:spcPts val="0"/>
              </a:spcBef>
              <a:spcAft>
                <a:spcPts val="0"/>
              </a:spcAft>
              <a:buClr>
                <a:schemeClr val="dk2"/>
              </a:buClr>
              <a:buSzPts val="1400"/>
              <a:buFont typeface="Stint Ultra Expanded"/>
              <a:buNone/>
              <a:defRPr b="1">
                <a:solidFill>
                  <a:schemeClr val="dk2"/>
                </a:solidFill>
                <a:latin typeface="Stint Ultra Expanded"/>
                <a:ea typeface="Stint Ultra Expanded"/>
                <a:cs typeface="Stint Ultra Expanded"/>
                <a:sym typeface="Stint Ultra Expanded"/>
              </a:defRPr>
            </a:lvl7pPr>
            <a:lvl8pPr lvl="7" rtl="0">
              <a:spcBef>
                <a:spcPts val="0"/>
              </a:spcBef>
              <a:spcAft>
                <a:spcPts val="0"/>
              </a:spcAft>
              <a:buClr>
                <a:schemeClr val="dk2"/>
              </a:buClr>
              <a:buSzPts val="1400"/>
              <a:buFont typeface="Stint Ultra Expanded"/>
              <a:buNone/>
              <a:defRPr b="1">
                <a:solidFill>
                  <a:schemeClr val="dk2"/>
                </a:solidFill>
                <a:latin typeface="Stint Ultra Expanded"/>
                <a:ea typeface="Stint Ultra Expanded"/>
                <a:cs typeface="Stint Ultra Expanded"/>
                <a:sym typeface="Stint Ultra Expanded"/>
              </a:defRPr>
            </a:lvl8pPr>
            <a:lvl9pPr lvl="8" rtl="0">
              <a:spcBef>
                <a:spcPts val="0"/>
              </a:spcBef>
              <a:spcAft>
                <a:spcPts val="0"/>
              </a:spcAft>
              <a:buClr>
                <a:schemeClr val="dk2"/>
              </a:buClr>
              <a:buSzPts val="1400"/>
              <a:buFont typeface="Stint Ultra Expanded"/>
              <a:buNone/>
              <a:defRPr b="1">
                <a:solidFill>
                  <a:schemeClr val="dk2"/>
                </a:solidFill>
                <a:latin typeface="Stint Ultra Expanded"/>
                <a:ea typeface="Stint Ultra Expanded"/>
                <a:cs typeface="Stint Ultra Expanded"/>
                <a:sym typeface="Stint Ultra Expanded"/>
              </a:defRPr>
            </a:lvl9pPr>
          </a:lstStyle>
          <a:p/>
        </p:txBody>
      </p:sp>
      <p:sp>
        <p:nvSpPr>
          <p:cNvPr id="997" name="Google Shape;997;p36"/>
          <p:cNvSpPr txBox="1"/>
          <p:nvPr>
            <p:ph idx="13" type="subTitle"/>
          </p:nvPr>
        </p:nvSpPr>
        <p:spPr>
          <a:xfrm>
            <a:off x="5980525" y="2052728"/>
            <a:ext cx="2367000" cy="6420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1600"/>
              <a:buNone/>
              <a:defRPr sz="1400"/>
            </a:lvl1pPr>
            <a:lvl2pPr lvl="1" rtl="0" algn="ctr">
              <a:spcBef>
                <a:spcPts val="0"/>
              </a:spcBef>
              <a:spcAft>
                <a:spcPts val="0"/>
              </a:spcAft>
              <a:buSzPts val="1600"/>
              <a:buNone/>
              <a:defRPr sz="1600"/>
            </a:lvl2pPr>
            <a:lvl3pPr lvl="2" rtl="0" algn="ctr">
              <a:spcBef>
                <a:spcPts val="0"/>
              </a:spcBef>
              <a:spcAft>
                <a:spcPts val="0"/>
              </a:spcAft>
              <a:buSzPts val="1600"/>
              <a:buNone/>
              <a:defRPr sz="1600"/>
            </a:lvl3pPr>
            <a:lvl4pPr lvl="3" rtl="0" algn="ctr">
              <a:spcBef>
                <a:spcPts val="0"/>
              </a:spcBef>
              <a:spcAft>
                <a:spcPts val="0"/>
              </a:spcAft>
              <a:buSzPts val="1600"/>
              <a:buNone/>
              <a:defRPr sz="1600"/>
            </a:lvl4pPr>
            <a:lvl5pPr lvl="4" rtl="0" algn="ctr">
              <a:spcBef>
                <a:spcPts val="0"/>
              </a:spcBef>
              <a:spcAft>
                <a:spcPts val="0"/>
              </a:spcAft>
              <a:buSzPts val="1600"/>
              <a:buNone/>
              <a:defRPr sz="1600"/>
            </a:lvl5pPr>
            <a:lvl6pPr lvl="5" rtl="0" algn="ctr">
              <a:spcBef>
                <a:spcPts val="0"/>
              </a:spcBef>
              <a:spcAft>
                <a:spcPts val="0"/>
              </a:spcAft>
              <a:buSzPts val="1600"/>
              <a:buNone/>
              <a:defRPr sz="1600"/>
            </a:lvl6pPr>
            <a:lvl7pPr lvl="6" rtl="0" algn="ctr">
              <a:spcBef>
                <a:spcPts val="0"/>
              </a:spcBef>
              <a:spcAft>
                <a:spcPts val="0"/>
              </a:spcAft>
              <a:buSzPts val="1600"/>
              <a:buNone/>
              <a:defRPr sz="1600"/>
            </a:lvl7pPr>
            <a:lvl8pPr lvl="7" rtl="0" algn="ctr">
              <a:spcBef>
                <a:spcPts val="0"/>
              </a:spcBef>
              <a:spcAft>
                <a:spcPts val="0"/>
              </a:spcAft>
              <a:buSzPts val="1600"/>
              <a:buNone/>
              <a:defRPr sz="1600"/>
            </a:lvl8pPr>
            <a:lvl9pPr lvl="8" rtl="0" algn="ctr">
              <a:spcBef>
                <a:spcPts val="0"/>
              </a:spcBef>
              <a:spcAft>
                <a:spcPts val="0"/>
              </a:spcAft>
              <a:buSzPts val="1600"/>
              <a:buNone/>
              <a:defRPr sz="1600"/>
            </a:lvl9pPr>
          </a:lstStyle>
          <a:p/>
        </p:txBody>
      </p:sp>
      <p:grpSp>
        <p:nvGrpSpPr>
          <p:cNvPr id="998" name="Google Shape;998;p36"/>
          <p:cNvGrpSpPr/>
          <p:nvPr/>
        </p:nvGrpSpPr>
        <p:grpSpPr>
          <a:xfrm>
            <a:off x="6693492" y="2814775"/>
            <a:ext cx="3129036" cy="164400"/>
            <a:chOff x="6007692" y="300175"/>
            <a:chExt cx="3129036" cy="164400"/>
          </a:xfrm>
        </p:grpSpPr>
        <p:grpSp>
          <p:nvGrpSpPr>
            <p:cNvPr id="999" name="Google Shape;999;p36"/>
            <p:cNvGrpSpPr/>
            <p:nvPr/>
          </p:nvGrpSpPr>
          <p:grpSpPr>
            <a:xfrm>
              <a:off x="6040392" y="334012"/>
              <a:ext cx="3096337" cy="96586"/>
              <a:chOff x="6040392" y="334012"/>
              <a:chExt cx="3096337" cy="96586"/>
            </a:xfrm>
          </p:grpSpPr>
          <p:sp>
            <p:nvSpPr>
              <p:cNvPr id="1000" name="Google Shape;1000;p36"/>
              <p:cNvSpPr/>
              <p:nvPr/>
            </p:nvSpPr>
            <p:spPr>
              <a:xfrm>
                <a:off x="6232650" y="376650"/>
                <a:ext cx="2904078" cy="11300"/>
              </a:xfrm>
              <a:custGeom>
                <a:rect b="b" l="l" r="r" t="t"/>
                <a:pathLst>
                  <a:path extrusionOk="0" h="335" w="21703">
                    <a:moveTo>
                      <a:pt x="0" y="0"/>
                    </a:moveTo>
                    <a:lnTo>
                      <a:pt x="0" y="335"/>
                    </a:lnTo>
                    <a:lnTo>
                      <a:pt x="21703" y="335"/>
                    </a:lnTo>
                    <a:lnTo>
                      <a:pt x="2170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36"/>
              <p:cNvSpPr/>
              <p:nvPr/>
            </p:nvSpPr>
            <p:spPr>
              <a:xfrm>
                <a:off x="6040392" y="334012"/>
                <a:ext cx="96586" cy="96586"/>
              </a:xfrm>
              <a:custGeom>
                <a:rect b="b" l="l" r="r" t="t"/>
                <a:pathLst>
                  <a:path extrusionOk="0" h="1057" w="1057">
                    <a:moveTo>
                      <a:pt x="514" y="1"/>
                    </a:moveTo>
                    <a:cubicBezTo>
                      <a:pt x="229" y="1"/>
                      <a:pt x="0" y="229"/>
                      <a:pt x="0" y="514"/>
                    </a:cubicBezTo>
                    <a:cubicBezTo>
                      <a:pt x="0" y="828"/>
                      <a:pt x="229" y="1056"/>
                      <a:pt x="514" y="1056"/>
                    </a:cubicBezTo>
                    <a:cubicBezTo>
                      <a:pt x="828" y="1056"/>
                      <a:pt x="1056" y="828"/>
                      <a:pt x="1056" y="514"/>
                    </a:cubicBezTo>
                    <a:cubicBezTo>
                      <a:pt x="1056" y="229"/>
                      <a:pt x="828" y="1"/>
                      <a:pt x="51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02" name="Google Shape;1002;p36"/>
            <p:cNvSpPr/>
            <p:nvPr/>
          </p:nvSpPr>
          <p:spPr>
            <a:xfrm>
              <a:off x="6007692" y="300175"/>
              <a:ext cx="164400" cy="1644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3" name="Google Shape;1003;p36"/>
          <p:cNvGrpSpPr/>
          <p:nvPr/>
        </p:nvGrpSpPr>
        <p:grpSpPr>
          <a:xfrm>
            <a:off x="3239725" y="4400925"/>
            <a:ext cx="521776" cy="1475725"/>
            <a:chOff x="8331250" y="3748200"/>
            <a:chExt cx="521776" cy="1475725"/>
          </a:xfrm>
        </p:grpSpPr>
        <p:sp>
          <p:nvSpPr>
            <p:cNvPr id="1004" name="Google Shape;1004;p36"/>
            <p:cNvSpPr/>
            <p:nvPr/>
          </p:nvSpPr>
          <p:spPr>
            <a:xfrm>
              <a:off x="8331250" y="3748200"/>
              <a:ext cx="194335" cy="1066710"/>
            </a:xfrm>
            <a:custGeom>
              <a:rect b="b" l="l" r="r" t="t"/>
              <a:pathLst>
                <a:path extrusionOk="0" h="7509" w="1368">
                  <a:moveTo>
                    <a:pt x="0" y="1"/>
                  </a:moveTo>
                  <a:lnTo>
                    <a:pt x="0" y="7509"/>
                  </a:lnTo>
                  <a:lnTo>
                    <a:pt x="1368" y="7509"/>
                  </a:lnTo>
                  <a:lnTo>
                    <a:pt x="13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36"/>
            <p:cNvSpPr/>
            <p:nvPr/>
          </p:nvSpPr>
          <p:spPr>
            <a:xfrm>
              <a:off x="8658691" y="4157215"/>
              <a:ext cx="194335" cy="1066710"/>
            </a:xfrm>
            <a:custGeom>
              <a:rect b="b" l="l" r="r" t="t"/>
              <a:pathLst>
                <a:path extrusionOk="0" h="7509" w="1368">
                  <a:moveTo>
                    <a:pt x="0" y="0"/>
                  </a:moveTo>
                  <a:lnTo>
                    <a:pt x="0" y="7508"/>
                  </a:lnTo>
                  <a:lnTo>
                    <a:pt x="1368" y="7508"/>
                  </a:lnTo>
                  <a:lnTo>
                    <a:pt x="136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06" name="Google Shape;1006;p36"/>
          <p:cNvSpPr/>
          <p:nvPr/>
        </p:nvSpPr>
        <p:spPr>
          <a:xfrm>
            <a:off x="8572599" y="2490963"/>
            <a:ext cx="411202" cy="768199"/>
          </a:xfrm>
          <a:custGeom>
            <a:rect b="b" l="l" r="r" t="t"/>
            <a:pathLst>
              <a:path extrusionOk="0" h="7327" w="3922">
                <a:moveTo>
                  <a:pt x="1" y="1"/>
                </a:moveTo>
                <a:lnTo>
                  <a:pt x="1" y="518"/>
                </a:lnTo>
                <a:lnTo>
                  <a:pt x="3861" y="2037"/>
                </a:lnTo>
                <a:lnTo>
                  <a:pt x="3861" y="1521"/>
                </a:lnTo>
                <a:lnTo>
                  <a:pt x="1" y="1"/>
                </a:lnTo>
                <a:close/>
                <a:moveTo>
                  <a:pt x="31" y="1733"/>
                </a:moveTo>
                <a:lnTo>
                  <a:pt x="31" y="2280"/>
                </a:lnTo>
                <a:lnTo>
                  <a:pt x="3922" y="3800"/>
                </a:lnTo>
                <a:lnTo>
                  <a:pt x="3922" y="3253"/>
                </a:lnTo>
                <a:lnTo>
                  <a:pt x="31" y="1733"/>
                </a:lnTo>
                <a:close/>
                <a:moveTo>
                  <a:pt x="31" y="3496"/>
                </a:moveTo>
                <a:lnTo>
                  <a:pt x="31" y="4013"/>
                </a:lnTo>
                <a:lnTo>
                  <a:pt x="3922" y="5533"/>
                </a:lnTo>
                <a:lnTo>
                  <a:pt x="3922" y="5016"/>
                </a:lnTo>
                <a:lnTo>
                  <a:pt x="31" y="3496"/>
                </a:lnTo>
                <a:close/>
                <a:moveTo>
                  <a:pt x="31" y="5259"/>
                </a:moveTo>
                <a:lnTo>
                  <a:pt x="31" y="5806"/>
                </a:lnTo>
                <a:lnTo>
                  <a:pt x="3922" y="7326"/>
                </a:lnTo>
                <a:lnTo>
                  <a:pt x="3922" y="6779"/>
                </a:lnTo>
                <a:lnTo>
                  <a:pt x="31" y="5259"/>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07" name="Google Shape;1007;p36"/>
          <p:cNvGrpSpPr/>
          <p:nvPr/>
        </p:nvGrpSpPr>
        <p:grpSpPr>
          <a:xfrm>
            <a:off x="307525" y="4058564"/>
            <a:ext cx="1468465" cy="620362"/>
            <a:chOff x="2156900" y="1398050"/>
            <a:chExt cx="763275" cy="322450"/>
          </a:xfrm>
        </p:grpSpPr>
        <p:sp>
          <p:nvSpPr>
            <p:cNvPr id="1008" name="Google Shape;1008;p36"/>
            <p:cNvSpPr/>
            <p:nvPr/>
          </p:nvSpPr>
          <p:spPr>
            <a:xfrm>
              <a:off x="2817425" y="1618475"/>
              <a:ext cx="29975" cy="28550"/>
            </a:xfrm>
            <a:custGeom>
              <a:rect b="b" l="l" r="r" t="t"/>
              <a:pathLst>
                <a:path extrusionOk="0" h="1142" w="1199">
                  <a:moveTo>
                    <a:pt x="571" y="0"/>
                  </a:moveTo>
                  <a:cubicBezTo>
                    <a:pt x="257" y="0"/>
                    <a:pt x="0" y="257"/>
                    <a:pt x="0" y="571"/>
                  </a:cubicBezTo>
                  <a:cubicBezTo>
                    <a:pt x="0" y="628"/>
                    <a:pt x="0" y="713"/>
                    <a:pt x="29" y="771"/>
                  </a:cubicBezTo>
                  <a:cubicBezTo>
                    <a:pt x="115" y="999"/>
                    <a:pt x="343" y="1141"/>
                    <a:pt x="571" y="1141"/>
                  </a:cubicBezTo>
                  <a:cubicBezTo>
                    <a:pt x="828" y="1141"/>
                    <a:pt x="1056" y="999"/>
                    <a:pt x="1113" y="771"/>
                  </a:cubicBezTo>
                  <a:cubicBezTo>
                    <a:pt x="1142" y="713"/>
                    <a:pt x="1142" y="628"/>
                    <a:pt x="1142" y="571"/>
                  </a:cubicBezTo>
                  <a:cubicBezTo>
                    <a:pt x="1199" y="285"/>
                    <a:pt x="913" y="0"/>
                    <a:pt x="57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36"/>
            <p:cNvSpPr/>
            <p:nvPr/>
          </p:nvSpPr>
          <p:spPr>
            <a:xfrm>
              <a:off x="2817425" y="1471525"/>
              <a:ext cx="29975" cy="29275"/>
            </a:xfrm>
            <a:custGeom>
              <a:rect b="b" l="l" r="r" t="t"/>
              <a:pathLst>
                <a:path extrusionOk="0" h="1171" w="1199">
                  <a:moveTo>
                    <a:pt x="571" y="1"/>
                  </a:moveTo>
                  <a:cubicBezTo>
                    <a:pt x="257" y="1"/>
                    <a:pt x="0" y="229"/>
                    <a:pt x="0" y="571"/>
                  </a:cubicBezTo>
                  <a:cubicBezTo>
                    <a:pt x="0" y="885"/>
                    <a:pt x="257" y="1170"/>
                    <a:pt x="571" y="1170"/>
                  </a:cubicBezTo>
                  <a:cubicBezTo>
                    <a:pt x="885" y="1170"/>
                    <a:pt x="1142" y="914"/>
                    <a:pt x="1142" y="571"/>
                  </a:cubicBezTo>
                  <a:cubicBezTo>
                    <a:pt x="1199" y="286"/>
                    <a:pt x="913" y="1"/>
                    <a:pt x="57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36"/>
            <p:cNvSpPr/>
            <p:nvPr/>
          </p:nvSpPr>
          <p:spPr>
            <a:xfrm>
              <a:off x="2744675" y="1545000"/>
              <a:ext cx="28550" cy="28550"/>
            </a:xfrm>
            <a:custGeom>
              <a:rect b="b" l="l" r="r" t="t"/>
              <a:pathLst>
                <a:path extrusionOk="0" h="1142" w="1142">
                  <a:moveTo>
                    <a:pt x="571" y="0"/>
                  </a:moveTo>
                  <a:cubicBezTo>
                    <a:pt x="257" y="0"/>
                    <a:pt x="0" y="257"/>
                    <a:pt x="0" y="571"/>
                  </a:cubicBezTo>
                  <a:cubicBezTo>
                    <a:pt x="0" y="913"/>
                    <a:pt x="228" y="1142"/>
                    <a:pt x="571" y="1142"/>
                  </a:cubicBezTo>
                  <a:cubicBezTo>
                    <a:pt x="885" y="1142"/>
                    <a:pt x="1141" y="885"/>
                    <a:pt x="1141" y="571"/>
                  </a:cubicBezTo>
                  <a:cubicBezTo>
                    <a:pt x="1141" y="257"/>
                    <a:pt x="885" y="0"/>
                    <a:pt x="57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36"/>
            <p:cNvSpPr/>
            <p:nvPr/>
          </p:nvSpPr>
          <p:spPr>
            <a:xfrm>
              <a:off x="2891600" y="1545000"/>
              <a:ext cx="28575" cy="28550"/>
            </a:xfrm>
            <a:custGeom>
              <a:rect b="b" l="l" r="r" t="t"/>
              <a:pathLst>
                <a:path extrusionOk="0" h="1142" w="1143">
                  <a:moveTo>
                    <a:pt x="571" y="0"/>
                  </a:moveTo>
                  <a:cubicBezTo>
                    <a:pt x="258" y="0"/>
                    <a:pt x="1" y="257"/>
                    <a:pt x="1" y="571"/>
                  </a:cubicBezTo>
                  <a:cubicBezTo>
                    <a:pt x="1" y="913"/>
                    <a:pt x="258" y="1142"/>
                    <a:pt x="571" y="1142"/>
                  </a:cubicBezTo>
                  <a:cubicBezTo>
                    <a:pt x="885" y="1142"/>
                    <a:pt x="1142" y="885"/>
                    <a:pt x="1142" y="571"/>
                  </a:cubicBezTo>
                  <a:cubicBezTo>
                    <a:pt x="1142" y="257"/>
                    <a:pt x="885" y="0"/>
                    <a:pt x="57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36"/>
            <p:cNvSpPr/>
            <p:nvPr/>
          </p:nvSpPr>
          <p:spPr>
            <a:xfrm>
              <a:off x="2744675" y="1398050"/>
              <a:ext cx="28550" cy="28550"/>
            </a:xfrm>
            <a:custGeom>
              <a:rect b="b" l="l" r="r" t="t"/>
              <a:pathLst>
                <a:path extrusionOk="0" h="1142" w="1142">
                  <a:moveTo>
                    <a:pt x="571" y="1"/>
                  </a:moveTo>
                  <a:cubicBezTo>
                    <a:pt x="257" y="1"/>
                    <a:pt x="0" y="258"/>
                    <a:pt x="0" y="571"/>
                  </a:cubicBezTo>
                  <a:cubicBezTo>
                    <a:pt x="0" y="885"/>
                    <a:pt x="228" y="1142"/>
                    <a:pt x="571" y="1142"/>
                  </a:cubicBezTo>
                  <a:cubicBezTo>
                    <a:pt x="885" y="1142"/>
                    <a:pt x="1141" y="885"/>
                    <a:pt x="1141" y="571"/>
                  </a:cubicBezTo>
                  <a:cubicBezTo>
                    <a:pt x="1141" y="258"/>
                    <a:pt x="885" y="1"/>
                    <a:pt x="57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36"/>
            <p:cNvSpPr/>
            <p:nvPr/>
          </p:nvSpPr>
          <p:spPr>
            <a:xfrm>
              <a:off x="2891600" y="1398050"/>
              <a:ext cx="28575" cy="28550"/>
            </a:xfrm>
            <a:custGeom>
              <a:rect b="b" l="l" r="r" t="t"/>
              <a:pathLst>
                <a:path extrusionOk="0" h="1142" w="1143">
                  <a:moveTo>
                    <a:pt x="571" y="1"/>
                  </a:moveTo>
                  <a:cubicBezTo>
                    <a:pt x="258" y="1"/>
                    <a:pt x="1" y="258"/>
                    <a:pt x="1" y="571"/>
                  </a:cubicBezTo>
                  <a:cubicBezTo>
                    <a:pt x="1" y="885"/>
                    <a:pt x="258" y="1142"/>
                    <a:pt x="571" y="1142"/>
                  </a:cubicBezTo>
                  <a:cubicBezTo>
                    <a:pt x="885" y="1142"/>
                    <a:pt x="1142" y="885"/>
                    <a:pt x="1142" y="571"/>
                  </a:cubicBezTo>
                  <a:cubicBezTo>
                    <a:pt x="1142" y="258"/>
                    <a:pt x="885" y="1"/>
                    <a:pt x="57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36"/>
            <p:cNvSpPr/>
            <p:nvPr/>
          </p:nvSpPr>
          <p:spPr>
            <a:xfrm>
              <a:off x="2670475" y="1618475"/>
              <a:ext cx="29275" cy="28550"/>
            </a:xfrm>
            <a:custGeom>
              <a:rect b="b" l="l" r="r" t="t"/>
              <a:pathLst>
                <a:path extrusionOk="0" h="1142" w="1171">
                  <a:moveTo>
                    <a:pt x="571" y="0"/>
                  </a:moveTo>
                  <a:cubicBezTo>
                    <a:pt x="258" y="0"/>
                    <a:pt x="1" y="257"/>
                    <a:pt x="1" y="571"/>
                  </a:cubicBezTo>
                  <a:cubicBezTo>
                    <a:pt x="1" y="628"/>
                    <a:pt x="1" y="713"/>
                    <a:pt x="29" y="771"/>
                  </a:cubicBezTo>
                  <a:cubicBezTo>
                    <a:pt x="143" y="999"/>
                    <a:pt x="315" y="1141"/>
                    <a:pt x="571" y="1141"/>
                  </a:cubicBezTo>
                  <a:cubicBezTo>
                    <a:pt x="828" y="1141"/>
                    <a:pt x="1028" y="999"/>
                    <a:pt x="1114" y="771"/>
                  </a:cubicBezTo>
                  <a:cubicBezTo>
                    <a:pt x="1142" y="713"/>
                    <a:pt x="1142" y="628"/>
                    <a:pt x="1142" y="571"/>
                  </a:cubicBezTo>
                  <a:cubicBezTo>
                    <a:pt x="1171" y="285"/>
                    <a:pt x="914" y="0"/>
                    <a:pt x="57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36"/>
            <p:cNvSpPr/>
            <p:nvPr/>
          </p:nvSpPr>
          <p:spPr>
            <a:xfrm>
              <a:off x="2670475" y="1471525"/>
              <a:ext cx="29275" cy="29275"/>
            </a:xfrm>
            <a:custGeom>
              <a:rect b="b" l="l" r="r" t="t"/>
              <a:pathLst>
                <a:path extrusionOk="0" h="1171" w="1171">
                  <a:moveTo>
                    <a:pt x="571" y="1"/>
                  </a:moveTo>
                  <a:cubicBezTo>
                    <a:pt x="258" y="1"/>
                    <a:pt x="1" y="229"/>
                    <a:pt x="1" y="571"/>
                  </a:cubicBezTo>
                  <a:cubicBezTo>
                    <a:pt x="1" y="885"/>
                    <a:pt x="258" y="1170"/>
                    <a:pt x="571" y="1170"/>
                  </a:cubicBezTo>
                  <a:cubicBezTo>
                    <a:pt x="885" y="1170"/>
                    <a:pt x="1142" y="914"/>
                    <a:pt x="1142" y="571"/>
                  </a:cubicBezTo>
                  <a:cubicBezTo>
                    <a:pt x="1171" y="286"/>
                    <a:pt x="914" y="1"/>
                    <a:pt x="57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36"/>
            <p:cNvSpPr/>
            <p:nvPr/>
          </p:nvSpPr>
          <p:spPr>
            <a:xfrm>
              <a:off x="2744675" y="1692650"/>
              <a:ext cx="28550" cy="27850"/>
            </a:xfrm>
            <a:custGeom>
              <a:rect b="b" l="l" r="r" t="t"/>
              <a:pathLst>
                <a:path extrusionOk="0" h="1114" w="1142">
                  <a:moveTo>
                    <a:pt x="571" y="0"/>
                  </a:moveTo>
                  <a:cubicBezTo>
                    <a:pt x="257" y="0"/>
                    <a:pt x="0" y="229"/>
                    <a:pt x="0" y="543"/>
                  </a:cubicBezTo>
                  <a:cubicBezTo>
                    <a:pt x="0" y="885"/>
                    <a:pt x="228" y="1113"/>
                    <a:pt x="571" y="1113"/>
                  </a:cubicBezTo>
                  <a:cubicBezTo>
                    <a:pt x="885" y="1113"/>
                    <a:pt x="1141" y="885"/>
                    <a:pt x="1141" y="543"/>
                  </a:cubicBezTo>
                  <a:cubicBezTo>
                    <a:pt x="1141" y="229"/>
                    <a:pt x="885" y="0"/>
                    <a:pt x="57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36"/>
            <p:cNvSpPr/>
            <p:nvPr/>
          </p:nvSpPr>
          <p:spPr>
            <a:xfrm>
              <a:off x="2891600" y="1692650"/>
              <a:ext cx="28575" cy="27850"/>
            </a:xfrm>
            <a:custGeom>
              <a:rect b="b" l="l" r="r" t="t"/>
              <a:pathLst>
                <a:path extrusionOk="0" h="1114" w="1143">
                  <a:moveTo>
                    <a:pt x="571" y="0"/>
                  </a:moveTo>
                  <a:cubicBezTo>
                    <a:pt x="258" y="0"/>
                    <a:pt x="1" y="229"/>
                    <a:pt x="1" y="543"/>
                  </a:cubicBezTo>
                  <a:cubicBezTo>
                    <a:pt x="1" y="885"/>
                    <a:pt x="258" y="1113"/>
                    <a:pt x="571" y="1113"/>
                  </a:cubicBezTo>
                  <a:cubicBezTo>
                    <a:pt x="885" y="1113"/>
                    <a:pt x="1142" y="885"/>
                    <a:pt x="1142" y="543"/>
                  </a:cubicBezTo>
                  <a:cubicBezTo>
                    <a:pt x="1142" y="229"/>
                    <a:pt x="885" y="0"/>
                    <a:pt x="57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36"/>
            <p:cNvSpPr/>
            <p:nvPr/>
          </p:nvSpPr>
          <p:spPr>
            <a:xfrm>
              <a:off x="2524250" y="1618475"/>
              <a:ext cx="28550" cy="28550"/>
            </a:xfrm>
            <a:custGeom>
              <a:rect b="b" l="l" r="r" t="t"/>
              <a:pathLst>
                <a:path extrusionOk="0" h="1142" w="1142">
                  <a:moveTo>
                    <a:pt x="571" y="0"/>
                  </a:moveTo>
                  <a:cubicBezTo>
                    <a:pt x="258" y="0"/>
                    <a:pt x="1" y="257"/>
                    <a:pt x="1" y="571"/>
                  </a:cubicBezTo>
                  <a:cubicBezTo>
                    <a:pt x="1" y="628"/>
                    <a:pt x="1" y="713"/>
                    <a:pt x="29" y="771"/>
                  </a:cubicBezTo>
                  <a:cubicBezTo>
                    <a:pt x="115" y="999"/>
                    <a:pt x="315" y="1141"/>
                    <a:pt x="571" y="1141"/>
                  </a:cubicBezTo>
                  <a:cubicBezTo>
                    <a:pt x="828" y="1141"/>
                    <a:pt x="1028" y="999"/>
                    <a:pt x="1113" y="771"/>
                  </a:cubicBezTo>
                  <a:cubicBezTo>
                    <a:pt x="1142" y="713"/>
                    <a:pt x="1142" y="628"/>
                    <a:pt x="1142" y="571"/>
                  </a:cubicBezTo>
                  <a:cubicBezTo>
                    <a:pt x="1142" y="285"/>
                    <a:pt x="885" y="0"/>
                    <a:pt x="57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36"/>
            <p:cNvSpPr/>
            <p:nvPr/>
          </p:nvSpPr>
          <p:spPr>
            <a:xfrm>
              <a:off x="2524250" y="1471525"/>
              <a:ext cx="28550" cy="29275"/>
            </a:xfrm>
            <a:custGeom>
              <a:rect b="b" l="l" r="r" t="t"/>
              <a:pathLst>
                <a:path extrusionOk="0" h="1171" w="1142">
                  <a:moveTo>
                    <a:pt x="571" y="1"/>
                  </a:moveTo>
                  <a:cubicBezTo>
                    <a:pt x="258" y="1"/>
                    <a:pt x="1" y="229"/>
                    <a:pt x="1" y="571"/>
                  </a:cubicBezTo>
                  <a:cubicBezTo>
                    <a:pt x="1" y="885"/>
                    <a:pt x="258" y="1170"/>
                    <a:pt x="571" y="1170"/>
                  </a:cubicBezTo>
                  <a:cubicBezTo>
                    <a:pt x="885" y="1170"/>
                    <a:pt x="1142" y="914"/>
                    <a:pt x="1142" y="571"/>
                  </a:cubicBezTo>
                  <a:cubicBezTo>
                    <a:pt x="1142" y="286"/>
                    <a:pt x="885" y="1"/>
                    <a:pt x="57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36"/>
            <p:cNvSpPr/>
            <p:nvPr/>
          </p:nvSpPr>
          <p:spPr>
            <a:xfrm>
              <a:off x="2450075" y="1545000"/>
              <a:ext cx="29975" cy="28550"/>
            </a:xfrm>
            <a:custGeom>
              <a:rect b="b" l="l" r="r" t="t"/>
              <a:pathLst>
                <a:path extrusionOk="0" h="1142" w="1199">
                  <a:moveTo>
                    <a:pt x="571" y="0"/>
                  </a:moveTo>
                  <a:cubicBezTo>
                    <a:pt x="257" y="0"/>
                    <a:pt x="0" y="257"/>
                    <a:pt x="0" y="571"/>
                  </a:cubicBezTo>
                  <a:cubicBezTo>
                    <a:pt x="0" y="913"/>
                    <a:pt x="257" y="1142"/>
                    <a:pt x="571" y="1142"/>
                  </a:cubicBezTo>
                  <a:cubicBezTo>
                    <a:pt x="913" y="1142"/>
                    <a:pt x="1142" y="885"/>
                    <a:pt x="1142" y="571"/>
                  </a:cubicBezTo>
                  <a:cubicBezTo>
                    <a:pt x="1199" y="257"/>
                    <a:pt x="913" y="0"/>
                    <a:pt x="57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36"/>
            <p:cNvSpPr/>
            <p:nvPr/>
          </p:nvSpPr>
          <p:spPr>
            <a:xfrm>
              <a:off x="2597000" y="1545000"/>
              <a:ext cx="30000" cy="28550"/>
            </a:xfrm>
            <a:custGeom>
              <a:rect b="b" l="l" r="r" t="t"/>
              <a:pathLst>
                <a:path extrusionOk="0" h="1142" w="1200">
                  <a:moveTo>
                    <a:pt x="600" y="0"/>
                  </a:moveTo>
                  <a:cubicBezTo>
                    <a:pt x="258" y="0"/>
                    <a:pt x="1" y="257"/>
                    <a:pt x="1" y="571"/>
                  </a:cubicBezTo>
                  <a:cubicBezTo>
                    <a:pt x="1" y="913"/>
                    <a:pt x="258" y="1142"/>
                    <a:pt x="600" y="1142"/>
                  </a:cubicBezTo>
                  <a:cubicBezTo>
                    <a:pt x="914" y="1142"/>
                    <a:pt x="1171" y="885"/>
                    <a:pt x="1171" y="571"/>
                  </a:cubicBezTo>
                  <a:cubicBezTo>
                    <a:pt x="1199" y="257"/>
                    <a:pt x="914" y="0"/>
                    <a:pt x="60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36"/>
            <p:cNvSpPr/>
            <p:nvPr/>
          </p:nvSpPr>
          <p:spPr>
            <a:xfrm>
              <a:off x="2450075" y="1398050"/>
              <a:ext cx="29975" cy="28550"/>
            </a:xfrm>
            <a:custGeom>
              <a:rect b="b" l="l" r="r" t="t"/>
              <a:pathLst>
                <a:path extrusionOk="0" h="1142" w="1199">
                  <a:moveTo>
                    <a:pt x="571" y="1"/>
                  </a:moveTo>
                  <a:cubicBezTo>
                    <a:pt x="257" y="1"/>
                    <a:pt x="0" y="258"/>
                    <a:pt x="0" y="571"/>
                  </a:cubicBezTo>
                  <a:cubicBezTo>
                    <a:pt x="0" y="885"/>
                    <a:pt x="257" y="1142"/>
                    <a:pt x="571" y="1142"/>
                  </a:cubicBezTo>
                  <a:cubicBezTo>
                    <a:pt x="913" y="1142"/>
                    <a:pt x="1142" y="885"/>
                    <a:pt x="1142" y="571"/>
                  </a:cubicBezTo>
                  <a:cubicBezTo>
                    <a:pt x="1199" y="258"/>
                    <a:pt x="913" y="1"/>
                    <a:pt x="57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36"/>
            <p:cNvSpPr/>
            <p:nvPr/>
          </p:nvSpPr>
          <p:spPr>
            <a:xfrm>
              <a:off x="2597000" y="1398050"/>
              <a:ext cx="30000" cy="28550"/>
            </a:xfrm>
            <a:custGeom>
              <a:rect b="b" l="l" r="r" t="t"/>
              <a:pathLst>
                <a:path extrusionOk="0" h="1142" w="1200">
                  <a:moveTo>
                    <a:pt x="600" y="1"/>
                  </a:moveTo>
                  <a:cubicBezTo>
                    <a:pt x="258" y="1"/>
                    <a:pt x="1" y="258"/>
                    <a:pt x="1" y="571"/>
                  </a:cubicBezTo>
                  <a:cubicBezTo>
                    <a:pt x="1" y="885"/>
                    <a:pt x="258" y="1142"/>
                    <a:pt x="600" y="1142"/>
                  </a:cubicBezTo>
                  <a:cubicBezTo>
                    <a:pt x="914" y="1142"/>
                    <a:pt x="1171" y="885"/>
                    <a:pt x="1171" y="571"/>
                  </a:cubicBezTo>
                  <a:cubicBezTo>
                    <a:pt x="1199" y="258"/>
                    <a:pt x="914" y="1"/>
                    <a:pt x="60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36"/>
            <p:cNvSpPr/>
            <p:nvPr/>
          </p:nvSpPr>
          <p:spPr>
            <a:xfrm>
              <a:off x="2377325" y="1618475"/>
              <a:ext cx="28550" cy="28550"/>
            </a:xfrm>
            <a:custGeom>
              <a:rect b="b" l="l" r="r" t="t"/>
              <a:pathLst>
                <a:path extrusionOk="0" h="1142" w="1142">
                  <a:moveTo>
                    <a:pt x="571" y="0"/>
                  </a:moveTo>
                  <a:cubicBezTo>
                    <a:pt x="257" y="0"/>
                    <a:pt x="0" y="257"/>
                    <a:pt x="0" y="571"/>
                  </a:cubicBezTo>
                  <a:cubicBezTo>
                    <a:pt x="0" y="628"/>
                    <a:pt x="0" y="713"/>
                    <a:pt x="29" y="771"/>
                  </a:cubicBezTo>
                  <a:cubicBezTo>
                    <a:pt x="143" y="999"/>
                    <a:pt x="314" y="1141"/>
                    <a:pt x="571" y="1141"/>
                  </a:cubicBezTo>
                  <a:cubicBezTo>
                    <a:pt x="828" y="1141"/>
                    <a:pt x="1027" y="999"/>
                    <a:pt x="1113" y="771"/>
                  </a:cubicBezTo>
                  <a:cubicBezTo>
                    <a:pt x="1141" y="713"/>
                    <a:pt x="1141" y="628"/>
                    <a:pt x="1141" y="571"/>
                  </a:cubicBezTo>
                  <a:cubicBezTo>
                    <a:pt x="1141" y="285"/>
                    <a:pt x="885" y="0"/>
                    <a:pt x="57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36"/>
            <p:cNvSpPr/>
            <p:nvPr/>
          </p:nvSpPr>
          <p:spPr>
            <a:xfrm>
              <a:off x="2377325" y="1471525"/>
              <a:ext cx="28550" cy="29275"/>
            </a:xfrm>
            <a:custGeom>
              <a:rect b="b" l="l" r="r" t="t"/>
              <a:pathLst>
                <a:path extrusionOk="0" h="1171" w="1142">
                  <a:moveTo>
                    <a:pt x="571" y="1"/>
                  </a:moveTo>
                  <a:cubicBezTo>
                    <a:pt x="257" y="1"/>
                    <a:pt x="0" y="229"/>
                    <a:pt x="0" y="571"/>
                  </a:cubicBezTo>
                  <a:cubicBezTo>
                    <a:pt x="0" y="885"/>
                    <a:pt x="257" y="1170"/>
                    <a:pt x="571" y="1170"/>
                  </a:cubicBezTo>
                  <a:cubicBezTo>
                    <a:pt x="885" y="1170"/>
                    <a:pt x="1141" y="914"/>
                    <a:pt x="1141" y="571"/>
                  </a:cubicBezTo>
                  <a:cubicBezTo>
                    <a:pt x="1141" y="286"/>
                    <a:pt x="885" y="1"/>
                    <a:pt x="57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36"/>
            <p:cNvSpPr/>
            <p:nvPr/>
          </p:nvSpPr>
          <p:spPr>
            <a:xfrm>
              <a:off x="2450075" y="1692650"/>
              <a:ext cx="29975" cy="27850"/>
            </a:xfrm>
            <a:custGeom>
              <a:rect b="b" l="l" r="r" t="t"/>
              <a:pathLst>
                <a:path extrusionOk="0" h="1114" w="1199">
                  <a:moveTo>
                    <a:pt x="571" y="0"/>
                  </a:moveTo>
                  <a:cubicBezTo>
                    <a:pt x="257" y="0"/>
                    <a:pt x="0" y="229"/>
                    <a:pt x="0" y="543"/>
                  </a:cubicBezTo>
                  <a:cubicBezTo>
                    <a:pt x="0" y="885"/>
                    <a:pt x="257" y="1113"/>
                    <a:pt x="571" y="1113"/>
                  </a:cubicBezTo>
                  <a:cubicBezTo>
                    <a:pt x="913" y="1113"/>
                    <a:pt x="1142" y="885"/>
                    <a:pt x="1142" y="543"/>
                  </a:cubicBezTo>
                  <a:cubicBezTo>
                    <a:pt x="1199" y="229"/>
                    <a:pt x="913" y="0"/>
                    <a:pt x="57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36"/>
            <p:cNvSpPr/>
            <p:nvPr/>
          </p:nvSpPr>
          <p:spPr>
            <a:xfrm>
              <a:off x="2597000" y="1692650"/>
              <a:ext cx="30000" cy="27850"/>
            </a:xfrm>
            <a:custGeom>
              <a:rect b="b" l="l" r="r" t="t"/>
              <a:pathLst>
                <a:path extrusionOk="0" h="1114" w="1200">
                  <a:moveTo>
                    <a:pt x="600" y="0"/>
                  </a:moveTo>
                  <a:cubicBezTo>
                    <a:pt x="258" y="0"/>
                    <a:pt x="1" y="229"/>
                    <a:pt x="1" y="543"/>
                  </a:cubicBezTo>
                  <a:cubicBezTo>
                    <a:pt x="1" y="885"/>
                    <a:pt x="258" y="1113"/>
                    <a:pt x="600" y="1113"/>
                  </a:cubicBezTo>
                  <a:cubicBezTo>
                    <a:pt x="914" y="1113"/>
                    <a:pt x="1171" y="885"/>
                    <a:pt x="1171" y="543"/>
                  </a:cubicBezTo>
                  <a:cubicBezTo>
                    <a:pt x="1199" y="229"/>
                    <a:pt x="914" y="0"/>
                    <a:pt x="60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36"/>
            <p:cNvSpPr/>
            <p:nvPr/>
          </p:nvSpPr>
          <p:spPr>
            <a:xfrm>
              <a:off x="2230375" y="1618475"/>
              <a:ext cx="29275" cy="28550"/>
            </a:xfrm>
            <a:custGeom>
              <a:rect b="b" l="l" r="r" t="t"/>
              <a:pathLst>
                <a:path extrusionOk="0" h="1142" w="1171">
                  <a:moveTo>
                    <a:pt x="571" y="0"/>
                  </a:moveTo>
                  <a:cubicBezTo>
                    <a:pt x="229" y="0"/>
                    <a:pt x="0" y="257"/>
                    <a:pt x="0" y="571"/>
                  </a:cubicBezTo>
                  <a:cubicBezTo>
                    <a:pt x="0" y="628"/>
                    <a:pt x="0" y="713"/>
                    <a:pt x="29" y="771"/>
                  </a:cubicBezTo>
                  <a:cubicBezTo>
                    <a:pt x="86" y="999"/>
                    <a:pt x="314" y="1141"/>
                    <a:pt x="571" y="1141"/>
                  </a:cubicBezTo>
                  <a:cubicBezTo>
                    <a:pt x="799" y="1141"/>
                    <a:pt x="1028" y="999"/>
                    <a:pt x="1085" y="771"/>
                  </a:cubicBezTo>
                  <a:cubicBezTo>
                    <a:pt x="1142" y="713"/>
                    <a:pt x="1142" y="628"/>
                    <a:pt x="1142" y="571"/>
                  </a:cubicBezTo>
                  <a:cubicBezTo>
                    <a:pt x="1170" y="285"/>
                    <a:pt x="885" y="0"/>
                    <a:pt x="57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36"/>
            <p:cNvSpPr/>
            <p:nvPr/>
          </p:nvSpPr>
          <p:spPr>
            <a:xfrm>
              <a:off x="2230375" y="1471525"/>
              <a:ext cx="29275" cy="29275"/>
            </a:xfrm>
            <a:custGeom>
              <a:rect b="b" l="l" r="r" t="t"/>
              <a:pathLst>
                <a:path extrusionOk="0" h="1171" w="1171">
                  <a:moveTo>
                    <a:pt x="571" y="1"/>
                  </a:moveTo>
                  <a:cubicBezTo>
                    <a:pt x="229" y="1"/>
                    <a:pt x="0" y="229"/>
                    <a:pt x="0" y="571"/>
                  </a:cubicBezTo>
                  <a:cubicBezTo>
                    <a:pt x="0" y="885"/>
                    <a:pt x="229" y="1170"/>
                    <a:pt x="571" y="1170"/>
                  </a:cubicBezTo>
                  <a:cubicBezTo>
                    <a:pt x="885" y="1170"/>
                    <a:pt x="1142" y="914"/>
                    <a:pt x="1142" y="571"/>
                  </a:cubicBezTo>
                  <a:cubicBezTo>
                    <a:pt x="1170" y="286"/>
                    <a:pt x="885" y="1"/>
                    <a:pt x="57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36"/>
            <p:cNvSpPr/>
            <p:nvPr/>
          </p:nvSpPr>
          <p:spPr>
            <a:xfrm>
              <a:off x="2156900" y="1545000"/>
              <a:ext cx="28550" cy="28550"/>
            </a:xfrm>
            <a:custGeom>
              <a:rect b="b" l="l" r="r" t="t"/>
              <a:pathLst>
                <a:path extrusionOk="0" h="1142" w="1142">
                  <a:moveTo>
                    <a:pt x="571" y="0"/>
                  </a:moveTo>
                  <a:cubicBezTo>
                    <a:pt x="257" y="0"/>
                    <a:pt x="1" y="257"/>
                    <a:pt x="1" y="571"/>
                  </a:cubicBezTo>
                  <a:cubicBezTo>
                    <a:pt x="1" y="913"/>
                    <a:pt x="257" y="1142"/>
                    <a:pt x="571" y="1142"/>
                  </a:cubicBezTo>
                  <a:cubicBezTo>
                    <a:pt x="885" y="1142"/>
                    <a:pt x="1142" y="885"/>
                    <a:pt x="1142" y="571"/>
                  </a:cubicBezTo>
                  <a:cubicBezTo>
                    <a:pt x="1142" y="257"/>
                    <a:pt x="885" y="0"/>
                    <a:pt x="57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36"/>
            <p:cNvSpPr/>
            <p:nvPr/>
          </p:nvSpPr>
          <p:spPr>
            <a:xfrm>
              <a:off x="2303125" y="1545000"/>
              <a:ext cx="29275" cy="28550"/>
            </a:xfrm>
            <a:custGeom>
              <a:rect b="b" l="l" r="r" t="t"/>
              <a:pathLst>
                <a:path extrusionOk="0" h="1142" w="1171">
                  <a:moveTo>
                    <a:pt x="571" y="0"/>
                  </a:moveTo>
                  <a:cubicBezTo>
                    <a:pt x="258" y="0"/>
                    <a:pt x="1" y="257"/>
                    <a:pt x="1" y="571"/>
                  </a:cubicBezTo>
                  <a:cubicBezTo>
                    <a:pt x="1" y="913"/>
                    <a:pt x="258" y="1142"/>
                    <a:pt x="571" y="1142"/>
                  </a:cubicBezTo>
                  <a:cubicBezTo>
                    <a:pt x="885" y="1142"/>
                    <a:pt x="1142" y="885"/>
                    <a:pt x="1142" y="571"/>
                  </a:cubicBezTo>
                  <a:cubicBezTo>
                    <a:pt x="1171" y="257"/>
                    <a:pt x="942" y="0"/>
                    <a:pt x="57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36"/>
            <p:cNvSpPr/>
            <p:nvPr/>
          </p:nvSpPr>
          <p:spPr>
            <a:xfrm>
              <a:off x="2156900" y="1398050"/>
              <a:ext cx="28550" cy="28550"/>
            </a:xfrm>
            <a:custGeom>
              <a:rect b="b" l="l" r="r" t="t"/>
              <a:pathLst>
                <a:path extrusionOk="0" h="1142" w="1142">
                  <a:moveTo>
                    <a:pt x="571" y="1"/>
                  </a:moveTo>
                  <a:cubicBezTo>
                    <a:pt x="257" y="1"/>
                    <a:pt x="1" y="258"/>
                    <a:pt x="1" y="571"/>
                  </a:cubicBezTo>
                  <a:cubicBezTo>
                    <a:pt x="1" y="885"/>
                    <a:pt x="257" y="1142"/>
                    <a:pt x="571" y="1142"/>
                  </a:cubicBezTo>
                  <a:cubicBezTo>
                    <a:pt x="885" y="1142"/>
                    <a:pt x="1142" y="885"/>
                    <a:pt x="1142" y="571"/>
                  </a:cubicBezTo>
                  <a:cubicBezTo>
                    <a:pt x="1142" y="258"/>
                    <a:pt x="885" y="1"/>
                    <a:pt x="57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36"/>
            <p:cNvSpPr/>
            <p:nvPr/>
          </p:nvSpPr>
          <p:spPr>
            <a:xfrm>
              <a:off x="2303125" y="1398050"/>
              <a:ext cx="29275" cy="28550"/>
            </a:xfrm>
            <a:custGeom>
              <a:rect b="b" l="l" r="r" t="t"/>
              <a:pathLst>
                <a:path extrusionOk="0" h="1142" w="1171">
                  <a:moveTo>
                    <a:pt x="571" y="1"/>
                  </a:moveTo>
                  <a:cubicBezTo>
                    <a:pt x="258" y="1"/>
                    <a:pt x="1" y="258"/>
                    <a:pt x="1" y="571"/>
                  </a:cubicBezTo>
                  <a:cubicBezTo>
                    <a:pt x="1" y="885"/>
                    <a:pt x="258" y="1142"/>
                    <a:pt x="571" y="1142"/>
                  </a:cubicBezTo>
                  <a:cubicBezTo>
                    <a:pt x="885" y="1142"/>
                    <a:pt x="1142" y="885"/>
                    <a:pt x="1142" y="571"/>
                  </a:cubicBezTo>
                  <a:cubicBezTo>
                    <a:pt x="1171" y="258"/>
                    <a:pt x="942" y="1"/>
                    <a:pt x="57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36"/>
            <p:cNvSpPr/>
            <p:nvPr/>
          </p:nvSpPr>
          <p:spPr>
            <a:xfrm>
              <a:off x="2156900" y="1692650"/>
              <a:ext cx="28550" cy="27850"/>
            </a:xfrm>
            <a:custGeom>
              <a:rect b="b" l="l" r="r" t="t"/>
              <a:pathLst>
                <a:path extrusionOk="0" h="1114" w="1142">
                  <a:moveTo>
                    <a:pt x="571" y="0"/>
                  </a:moveTo>
                  <a:cubicBezTo>
                    <a:pt x="257" y="0"/>
                    <a:pt x="1" y="229"/>
                    <a:pt x="1" y="543"/>
                  </a:cubicBezTo>
                  <a:cubicBezTo>
                    <a:pt x="1" y="885"/>
                    <a:pt x="257" y="1113"/>
                    <a:pt x="571" y="1113"/>
                  </a:cubicBezTo>
                  <a:cubicBezTo>
                    <a:pt x="885" y="1113"/>
                    <a:pt x="1142" y="885"/>
                    <a:pt x="1142" y="543"/>
                  </a:cubicBezTo>
                  <a:cubicBezTo>
                    <a:pt x="1142" y="229"/>
                    <a:pt x="885" y="0"/>
                    <a:pt x="57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36"/>
            <p:cNvSpPr/>
            <p:nvPr/>
          </p:nvSpPr>
          <p:spPr>
            <a:xfrm>
              <a:off x="2303125" y="1692650"/>
              <a:ext cx="29275" cy="27850"/>
            </a:xfrm>
            <a:custGeom>
              <a:rect b="b" l="l" r="r" t="t"/>
              <a:pathLst>
                <a:path extrusionOk="0" h="1114" w="1171">
                  <a:moveTo>
                    <a:pt x="571" y="0"/>
                  </a:moveTo>
                  <a:cubicBezTo>
                    <a:pt x="258" y="0"/>
                    <a:pt x="1" y="229"/>
                    <a:pt x="1" y="543"/>
                  </a:cubicBezTo>
                  <a:cubicBezTo>
                    <a:pt x="1" y="885"/>
                    <a:pt x="258" y="1113"/>
                    <a:pt x="571" y="1113"/>
                  </a:cubicBezTo>
                  <a:cubicBezTo>
                    <a:pt x="885" y="1113"/>
                    <a:pt x="1142" y="885"/>
                    <a:pt x="1142" y="543"/>
                  </a:cubicBezTo>
                  <a:cubicBezTo>
                    <a:pt x="1171" y="229"/>
                    <a:pt x="942" y="0"/>
                    <a:pt x="57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6" name="Google Shape;1036;p36"/>
          <p:cNvGrpSpPr/>
          <p:nvPr/>
        </p:nvGrpSpPr>
        <p:grpSpPr>
          <a:xfrm>
            <a:off x="-786800" y="2424038"/>
            <a:ext cx="2560275" cy="1391125"/>
            <a:chOff x="-385150" y="3176300"/>
            <a:chExt cx="2560275" cy="1391125"/>
          </a:xfrm>
        </p:grpSpPr>
        <p:sp>
          <p:nvSpPr>
            <p:cNvPr id="1037" name="Google Shape;1037;p36"/>
            <p:cNvSpPr/>
            <p:nvPr/>
          </p:nvSpPr>
          <p:spPr>
            <a:xfrm>
              <a:off x="2061394" y="4453694"/>
              <a:ext cx="113731" cy="113731"/>
            </a:xfrm>
            <a:custGeom>
              <a:rect b="b" l="l" r="r" t="t"/>
              <a:pathLst>
                <a:path extrusionOk="0" h="1199" w="1199">
                  <a:moveTo>
                    <a:pt x="599" y="1"/>
                  </a:moveTo>
                  <a:cubicBezTo>
                    <a:pt x="286" y="1"/>
                    <a:pt x="0" y="229"/>
                    <a:pt x="0" y="600"/>
                  </a:cubicBezTo>
                  <a:cubicBezTo>
                    <a:pt x="0" y="914"/>
                    <a:pt x="257" y="1199"/>
                    <a:pt x="599" y="1199"/>
                  </a:cubicBezTo>
                  <a:cubicBezTo>
                    <a:pt x="970" y="1199"/>
                    <a:pt x="1199" y="942"/>
                    <a:pt x="1199" y="600"/>
                  </a:cubicBezTo>
                  <a:cubicBezTo>
                    <a:pt x="1199" y="286"/>
                    <a:pt x="970" y="1"/>
                    <a:pt x="5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36"/>
            <p:cNvSpPr/>
            <p:nvPr/>
          </p:nvSpPr>
          <p:spPr>
            <a:xfrm>
              <a:off x="-385150" y="3176300"/>
              <a:ext cx="2503508" cy="1334325"/>
            </a:xfrm>
            <a:custGeom>
              <a:rect b="b" l="l" r="r" t="t"/>
              <a:pathLst>
                <a:path extrusionOk="0" fill="none" h="14067" w="26393">
                  <a:moveTo>
                    <a:pt x="0" y="0"/>
                  </a:moveTo>
                  <a:lnTo>
                    <a:pt x="14066" y="14067"/>
                  </a:lnTo>
                  <a:lnTo>
                    <a:pt x="26392" y="14067"/>
                  </a:lnTo>
                </a:path>
              </a:pathLst>
            </a:custGeom>
            <a:noFill/>
            <a:ln cap="flat" cmpd="sng" w="19050">
              <a:solidFill>
                <a:schemeClr val="dk2"/>
              </a:solidFill>
              <a:prstDash val="solid"/>
              <a:miter lim="2853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
  <p:cSld name="CUSTOM_21">
    <p:spTree>
      <p:nvGrpSpPr>
        <p:cNvPr id="1039" name="Shape 1039"/>
        <p:cNvGrpSpPr/>
        <p:nvPr/>
      </p:nvGrpSpPr>
      <p:grpSpPr>
        <a:xfrm>
          <a:off x="0" y="0"/>
          <a:ext cx="0" cy="0"/>
          <a:chOff x="0" y="0"/>
          <a:chExt cx="0" cy="0"/>
        </a:xfrm>
      </p:grpSpPr>
      <p:sp>
        <p:nvSpPr>
          <p:cNvPr id="1040" name="Google Shape;1040;p37"/>
          <p:cNvSpPr txBox="1"/>
          <p:nvPr>
            <p:ph type="title"/>
          </p:nvPr>
        </p:nvSpPr>
        <p:spPr>
          <a:xfrm>
            <a:off x="713225" y="445025"/>
            <a:ext cx="7717500" cy="6420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solidFill>
                  <a:schemeClr val="dk2"/>
                </a:solidFill>
              </a:defRPr>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
        <p:nvSpPr>
          <p:cNvPr id="1041" name="Google Shape;1041;p37"/>
          <p:cNvSpPr txBox="1"/>
          <p:nvPr>
            <p:ph idx="1" type="subTitle"/>
          </p:nvPr>
        </p:nvSpPr>
        <p:spPr>
          <a:xfrm>
            <a:off x="796450" y="1780725"/>
            <a:ext cx="2367000" cy="459300"/>
          </a:xfrm>
          <a:prstGeom prst="rect">
            <a:avLst/>
          </a:prstGeom>
          <a:ln>
            <a:noFill/>
          </a:ln>
        </p:spPr>
        <p:txBody>
          <a:bodyPr anchorCtr="0" anchor="ctr" bIns="91425" lIns="91425" spcFirstLastPara="1" rIns="91425" wrap="square" tIns="91425">
            <a:noAutofit/>
          </a:bodyPr>
          <a:lstStyle>
            <a:lvl1pPr lvl="0" rtl="0">
              <a:spcBef>
                <a:spcPts val="0"/>
              </a:spcBef>
              <a:spcAft>
                <a:spcPts val="0"/>
              </a:spcAft>
              <a:buClr>
                <a:schemeClr val="dk2"/>
              </a:buClr>
              <a:buSzPts val="1800"/>
              <a:buFont typeface="Stint Ultra Expanded"/>
              <a:buNone/>
              <a:defRPr b="1" sz="2000">
                <a:solidFill>
                  <a:schemeClr val="lt2"/>
                </a:solidFill>
                <a:latin typeface="Audiowide"/>
                <a:ea typeface="Audiowide"/>
                <a:cs typeface="Audiowide"/>
                <a:sym typeface="Audiowide"/>
              </a:defRPr>
            </a:lvl1pPr>
            <a:lvl2pPr lvl="1" rtl="0">
              <a:spcBef>
                <a:spcPts val="0"/>
              </a:spcBef>
              <a:spcAft>
                <a:spcPts val="0"/>
              </a:spcAft>
              <a:buClr>
                <a:schemeClr val="dk2"/>
              </a:buClr>
              <a:buSzPts val="1400"/>
              <a:buFont typeface="Stint Ultra Expanded"/>
              <a:buNone/>
              <a:defRPr b="1">
                <a:solidFill>
                  <a:schemeClr val="dk2"/>
                </a:solidFill>
                <a:latin typeface="Stint Ultra Expanded"/>
                <a:ea typeface="Stint Ultra Expanded"/>
                <a:cs typeface="Stint Ultra Expanded"/>
                <a:sym typeface="Stint Ultra Expanded"/>
              </a:defRPr>
            </a:lvl2pPr>
            <a:lvl3pPr lvl="2" rtl="0">
              <a:spcBef>
                <a:spcPts val="0"/>
              </a:spcBef>
              <a:spcAft>
                <a:spcPts val="0"/>
              </a:spcAft>
              <a:buClr>
                <a:schemeClr val="dk2"/>
              </a:buClr>
              <a:buSzPts val="1400"/>
              <a:buFont typeface="Stint Ultra Expanded"/>
              <a:buNone/>
              <a:defRPr b="1">
                <a:solidFill>
                  <a:schemeClr val="dk2"/>
                </a:solidFill>
                <a:latin typeface="Stint Ultra Expanded"/>
                <a:ea typeface="Stint Ultra Expanded"/>
                <a:cs typeface="Stint Ultra Expanded"/>
                <a:sym typeface="Stint Ultra Expanded"/>
              </a:defRPr>
            </a:lvl3pPr>
            <a:lvl4pPr lvl="3" rtl="0">
              <a:spcBef>
                <a:spcPts val="0"/>
              </a:spcBef>
              <a:spcAft>
                <a:spcPts val="0"/>
              </a:spcAft>
              <a:buClr>
                <a:schemeClr val="dk2"/>
              </a:buClr>
              <a:buSzPts val="1400"/>
              <a:buFont typeface="Stint Ultra Expanded"/>
              <a:buNone/>
              <a:defRPr b="1">
                <a:solidFill>
                  <a:schemeClr val="dk2"/>
                </a:solidFill>
                <a:latin typeface="Stint Ultra Expanded"/>
                <a:ea typeface="Stint Ultra Expanded"/>
                <a:cs typeface="Stint Ultra Expanded"/>
                <a:sym typeface="Stint Ultra Expanded"/>
              </a:defRPr>
            </a:lvl4pPr>
            <a:lvl5pPr lvl="4" rtl="0">
              <a:spcBef>
                <a:spcPts val="0"/>
              </a:spcBef>
              <a:spcAft>
                <a:spcPts val="0"/>
              </a:spcAft>
              <a:buClr>
                <a:schemeClr val="dk2"/>
              </a:buClr>
              <a:buSzPts val="1400"/>
              <a:buFont typeface="Stint Ultra Expanded"/>
              <a:buNone/>
              <a:defRPr b="1">
                <a:solidFill>
                  <a:schemeClr val="dk2"/>
                </a:solidFill>
                <a:latin typeface="Stint Ultra Expanded"/>
                <a:ea typeface="Stint Ultra Expanded"/>
                <a:cs typeface="Stint Ultra Expanded"/>
                <a:sym typeface="Stint Ultra Expanded"/>
              </a:defRPr>
            </a:lvl5pPr>
            <a:lvl6pPr lvl="5" rtl="0">
              <a:spcBef>
                <a:spcPts val="0"/>
              </a:spcBef>
              <a:spcAft>
                <a:spcPts val="0"/>
              </a:spcAft>
              <a:buClr>
                <a:schemeClr val="dk2"/>
              </a:buClr>
              <a:buSzPts val="1400"/>
              <a:buFont typeface="Stint Ultra Expanded"/>
              <a:buNone/>
              <a:defRPr b="1">
                <a:solidFill>
                  <a:schemeClr val="dk2"/>
                </a:solidFill>
                <a:latin typeface="Stint Ultra Expanded"/>
                <a:ea typeface="Stint Ultra Expanded"/>
                <a:cs typeface="Stint Ultra Expanded"/>
                <a:sym typeface="Stint Ultra Expanded"/>
              </a:defRPr>
            </a:lvl6pPr>
            <a:lvl7pPr lvl="6" rtl="0">
              <a:spcBef>
                <a:spcPts val="0"/>
              </a:spcBef>
              <a:spcAft>
                <a:spcPts val="0"/>
              </a:spcAft>
              <a:buClr>
                <a:schemeClr val="dk2"/>
              </a:buClr>
              <a:buSzPts val="1400"/>
              <a:buFont typeface="Stint Ultra Expanded"/>
              <a:buNone/>
              <a:defRPr b="1">
                <a:solidFill>
                  <a:schemeClr val="dk2"/>
                </a:solidFill>
                <a:latin typeface="Stint Ultra Expanded"/>
                <a:ea typeface="Stint Ultra Expanded"/>
                <a:cs typeface="Stint Ultra Expanded"/>
                <a:sym typeface="Stint Ultra Expanded"/>
              </a:defRPr>
            </a:lvl7pPr>
            <a:lvl8pPr lvl="7" rtl="0">
              <a:spcBef>
                <a:spcPts val="0"/>
              </a:spcBef>
              <a:spcAft>
                <a:spcPts val="0"/>
              </a:spcAft>
              <a:buClr>
                <a:schemeClr val="dk2"/>
              </a:buClr>
              <a:buSzPts val="1400"/>
              <a:buFont typeface="Stint Ultra Expanded"/>
              <a:buNone/>
              <a:defRPr b="1">
                <a:solidFill>
                  <a:schemeClr val="dk2"/>
                </a:solidFill>
                <a:latin typeface="Stint Ultra Expanded"/>
                <a:ea typeface="Stint Ultra Expanded"/>
                <a:cs typeface="Stint Ultra Expanded"/>
                <a:sym typeface="Stint Ultra Expanded"/>
              </a:defRPr>
            </a:lvl8pPr>
            <a:lvl9pPr lvl="8" rtl="0">
              <a:spcBef>
                <a:spcPts val="0"/>
              </a:spcBef>
              <a:spcAft>
                <a:spcPts val="0"/>
              </a:spcAft>
              <a:buClr>
                <a:schemeClr val="dk2"/>
              </a:buClr>
              <a:buSzPts val="1400"/>
              <a:buFont typeface="Stint Ultra Expanded"/>
              <a:buNone/>
              <a:defRPr b="1">
                <a:solidFill>
                  <a:schemeClr val="dk2"/>
                </a:solidFill>
                <a:latin typeface="Stint Ultra Expanded"/>
                <a:ea typeface="Stint Ultra Expanded"/>
                <a:cs typeface="Stint Ultra Expanded"/>
                <a:sym typeface="Stint Ultra Expanded"/>
              </a:defRPr>
            </a:lvl9pPr>
          </a:lstStyle>
          <a:p/>
        </p:txBody>
      </p:sp>
      <p:sp>
        <p:nvSpPr>
          <p:cNvPr id="1042" name="Google Shape;1042;p37"/>
          <p:cNvSpPr txBox="1"/>
          <p:nvPr>
            <p:ph idx="2" type="subTitle"/>
          </p:nvPr>
        </p:nvSpPr>
        <p:spPr>
          <a:xfrm>
            <a:off x="3388475" y="1780725"/>
            <a:ext cx="2367000" cy="459300"/>
          </a:xfrm>
          <a:prstGeom prst="rect">
            <a:avLst/>
          </a:prstGeom>
          <a:ln>
            <a:noFill/>
          </a:ln>
        </p:spPr>
        <p:txBody>
          <a:bodyPr anchorCtr="0" anchor="ctr" bIns="91425" lIns="91425" spcFirstLastPara="1" rIns="91425" wrap="square" tIns="91425">
            <a:noAutofit/>
          </a:bodyPr>
          <a:lstStyle>
            <a:lvl1pPr lvl="0" rtl="0">
              <a:spcBef>
                <a:spcPts val="0"/>
              </a:spcBef>
              <a:spcAft>
                <a:spcPts val="0"/>
              </a:spcAft>
              <a:buClr>
                <a:schemeClr val="dk2"/>
              </a:buClr>
              <a:buSzPts val="1800"/>
              <a:buFont typeface="Stint Ultra Expanded"/>
              <a:buNone/>
              <a:defRPr b="1" sz="2000">
                <a:solidFill>
                  <a:schemeClr val="lt2"/>
                </a:solidFill>
                <a:latin typeface="Audiowide"/>
                <a:ea typeface="Audiowide"/>
                <a:cs typeface="Audiowide"/>
                <a:sym typeface="Audiowide"/>
              </a:defRPr>
            </a:lvl1pPr>
            <a:lvl2pPr lvl="1" rtl="0">
              <a:spcBef>
                <a:spcPts val="0"/>
              </a:spcBef>
              <a:spcAft>
                <a:spcPts val="0"/>
              </a:spcAft>
              <a:buClr>
                <a:schemeClr val="dk2"/>
              </a:buClr>
              <a:buSzPts val="1400"/>
              <a:buFont typeface="Stint Ultra Expanded"/>
              <a:buNone/>
              <a:defRPr b="1">
                <a:solidFill>
                  <a:schemeClr val="dk2"/>
                </a:solidFill>
                <a:latin typeface="Stint Ultra Expanded"/>
                <a:ea typeface="Stint Ultra Expanded"/>
                <a:cs typeface="Stint Ultra Expanded"/>
                <a:sym typeface="Stint Ultra Expanded"/>
              </a:defRPr>
            </a:lvl2pPr>
            <a:lvl3pPr lvl="2" rtl="0">
              <a:spcBef>
                <a:spcPts val="0"/>
              </a:spcBef>
              <a:spcAft>
                <a:spcPts val="0"/>
              </a:spcAft>
              <a:buClr>
                <a:schemeClr val="dk2"/>
              </a:buClr>
              <a:buSzPts val="1400"/>
              <a:buFont typeface="Stint Ultra Expanded"/>
              <a:buNone/>
              <a:defRPr b="1">
                <a:solidFill>
                  <a:schemeClr val="dk2"/>
                </a:solidFill>
                <a:latin typeface="Stint Ultra Expanded"/>
                <a:ea typeface="Stint Ultra Expanded"/>
                <a:cs typeface="Stint Ultra Expanded"/>
                <a:sym typeface="Stint Ultra Expanded"/>
              </a:defRPr>
            </a:lvl3pPr>
            <a:lvl4pPr lvl="3" rtl="0">
              <a:spcBef>
                <a:spcPts val="0"/>
              </a:spcBef>
              <a:spcAft>
                <a:spcPts val="0"/>
              </a:spcAft>
              <a:buClr>
                <a:schemeClr val="dk2"/>
              </a:buClr>
              <a:buSzPts val="1400"/>
              <a:buFont typeface="Stint Ultra Expanded"/>
              <a:buNone/>
              <a:defRPr b="1">
                <a:solidFill>
                  <a:schemeClr val="dk2"/>
                </a:solidFill>
                <a:latin typeface="Stint Ultra Expanded"/>
                <a:ea typeface="Stint Ultra Expanded"/>
                <a:cs typeface="Stint Ultra Expanded"/>
                <a:sym typeface="Stint Ultra Expanded"/>
              </a:defRPr>
            </a:lvl4pPr>
            <a:lvl5pPr lvl="4" rtl="0">
              <a:spcBef>
                <a:spcPts val="0"/>
              </a:spcBef>
              <a:spcAft>
                <a:spcPts val="0"/>
              </a:spcAft>
              <a:buClr>
                <a:schemeClr val="dk2"/>
              </a:buClr>
              <a:buSzPts val="1400"/>
              <a:buFont typeface="Stint Ultra Expanded"/>
              <a:buNone/>
              <a:defRPr b="1">
                <a:solidFill>
                  <a:schemeClr val="dk2"/>
                </a:solidFill>
                <a:latin typeface="Stint Ultra Expanded"/>
                <a:ea typeface="Stint Ultra Expanded"/>
                <a:cs typeface="Stint Ultra Expanded"/>
                <a:sym typeface="Stint Ultra Expanded"/>
              </a:defRPr>
            </a:lvl5pPr>
            <a:lvl6pPr lvl="5" rtl="0">
              <a:spcBef>
                <a:spcPts val="0"/>
              </a:spcBef>
              <a:spcAft>
                <a:spcPts val="0"/>
              </a:spcAft>
              <a:buClr>
                <a:schemeClr val="dk2"/>
              </a:buClr>
              <a:buSzPts val="1400"/>
              <a:buFont typeface="Stint Ultra Expanded"/>
              <a:buNone/>
              <a:defRPr b="1">
                <a:solidFill>
                  <a:schemeClr val="dk2"/>
                </a:solidFill>
                <a:latin typeface="Stint Ultra Expanded"/>
                <a:ea typeface="Stint Ultra Expanded"/>
                <a:cs typeface="Stint Ultra Expanded"/>
                <a:sym typeface="Stint Ultra Expanded"/>
              </a:defRPr>
            </a:lvl6pPr>
            <a:lvl7pPr lvl="6" rtl="0">
              <a:spcBef>
                <a:spcPts val="0"/>
              </a:spcBef>
              <a:spcAft>
                <a:spcPts val="0"/>
              </a:spcAft>
              <a:buClr>
                <a:schemeClr val="dk2"/>
              </a:buClr>
              <a:buSzPts val="1400"/>
              <a:buFont typeface="Stint Ultra Expanded"/>
              <a:buNone/>
              <a:defRPr b="1">
                <a:solidFill>
                  <a:schemeClr val="dk2"/>
                </a:solidFill>
                <a:latin typeface="Stint Ultra Expanded"/>
                <a:ea typeface="Stint Ultra Expanded"/>
                <a:cs typeface="Stint Ultra Expanded"/>
                <a:sym typeface="Stint Ultra Expanded"/>
              </a:defRPr>
            </a:lvl7pPr>
            <a:lvl8pPr lvl="7" rtl="0">
              <a:spcBef>
                <a:spcPts val="0"/>
              </a:spcBef>
              <a:spcAft>
                <a:spcPts val="0"/>
              </a:spcAft>
              <a:buClr>
                <a:schemeClr val="dk2"/>
              </a:buClr>
              <a:buSzPts val="1400"/>
              <a:buFont typeface="Stint Ultra Expanded"/>
              <a:buNone/>
              <a:defRPr b="1">
                <a:solidFill>
                  <a:schemeClr val="dk2"/>
                </a:solidFill>
                <a:latin typeface="Stint Ultra Expanded"/>
                <a:ea typeface="Stint Ultra Expanded"/>
                <a:cs typeface="Stint Ultra Expanded"/>
                <a:sym typeface="Stint Ultra Expanded"/>
              </a:defRPr>
            </a:lvl8pPr>
            <a:lvl9pPr lvl="8" rtl="0">
              <a:spcBef>
                <a:spcPts val="0"/>
              </a:spcBef>
              <a:spcAft>
                <a:spcPts val="0"/>
              </a:spcAft>
              <a:buClr>
                <a:schemeClr val="dk2"/>
              </a:buClr>
              <a:buSzPts val="1400"/>
              <a:buFont typeface="Stint Ultra Expanded"/>
              <a:buNone/>
              <a:defRPr b="1">
                <a:solidFill>
                  <a:schemeClr val="dk2"/>
                </a:solidFill>
                <a:latin typeface="Stint Ultra Expanded"/>
                <a:ea typeface="Stint Ultra Expanded"/>
                <a:cs typeface="Stint Ultra Expanded"/>
                <a:sym typeface="Stint Ultra Expanded"/>
              </a:defRPr>
            </a:lvl9pPr>
          </a:lstStyle>
          <a:p/>
        </p:txBody>
      </p:sp>
      <p:sp>
        <p:nvSpPr>
          <p:cNvPr id="1043" name="Google Shape;1043;p37"/>
          <p:cNvSpPr txBox="1"/>
          <p:nvPr>
            <p:ph idx="3" type="subTitle"/>
          </p:nvPr>
        </p:nvSpPr>
        <p:spPr>
          <a:xfrm>
            <a:off x="796450" y="2128925"/>
            <a:ext cx="2367000" cy="642000"/>
          </a:xfrm>
          <a:prstGeom prst="rect">
            <a:avLst/>
          </a:prstGeom>
          <a:ln>
            <a:noFill/>
          </a:ln>
        </p:spPr>
        <p:txBody>
          <a:bodyPr anchorCtr="0" anchor="ctr" bIns="91425" lIns="91425" spcFirstLastPara="1" rIns="91425" wrap="square" tIns="91425">
            <a:noAutofit/>
          </a:bodyPr>
          <a:lstStyle>
            <a:lvl1pPr lvl="0" rtl="0">
              <a:spcBef>
                <a:spcPts val="0"/>
              </a:spcBef>
              <a:spcAft>
                <a:spcPts val="0"/>
              </a:spcAft>
              <a:buSzPts val="1600"/>
              <a:buNone/>
              <a:defRPr sz="1400"/>
            </a:lvl1pPr>
            <a:lvl2pPr lvl="1" rtl="0" algn="ctr">
              <a:spcBef>
                <a:spcPts val="0"/>
              </a:spcBef>
              <a:spcAft>
                <a:spcPts val="0"/>
              </a:spcAft>
              <a:buSzPts val="1600"/>
              <a:buNone/>
              <a:defRPr sz="1600"/>
            </a:lvl2pPr>
            <a:lvl3pPr lvl="2" rtl="0" algn="ctr">
              <a:spcBef>
                <a:spcPts val="0"/>
              </a:spcBef>
              <a:spcAft>
                <a:spcPts val="0"/>
              </a:spcAft>
              <a:buSzPts val="1600"/>
              <a:buNone/>
              <a:defRPr sz="1600"/>
            </a:lvl3pPr>
            <a:lvl4pPr lvl="3" rtl="0" algn="ctr">
              <a:spcBef>
                <a:spcPts val="0"/>
              </a:spcBef>
              <a:spcAft>
                <a:spcPts val="0"/>
              </a:spcAft>
              <a:buSzPts val="1600"/>
              <a:buNone/>
              <a:defRPr sz="1600"/>
            </a:lvl4pPr>
            <a:lvl5pPr lvl="4" rtl="0" algn="ctr">
              <a:spcBef>
                <a:spcPts val="0"/>
              </a:spcBef>
              <a:spcAft>
                <a:spcPts val="0"/>
              </a:spcAft>
              <a:buSzPts val="1600"/>
              <a:buNone/>
              <a:defRPr sz="1600"/>
            </a:lvl5pPr>
            <a:lvl6pPr lvl="5" rtl="0" algn="ctr">
              <a:spcBef>
                <a:spcPts val="0"/>
              </a:spcBef>
              <a:spcAft>
                <a:spcPts val="0"/>
              </a:spcAft>
              <a:buSzPts val="1600"/>
              <a:buNone/>
              <a:defRPr sz="1600"/>
            </a:lvl6pPr>
            <a:lvl7pPr lvl="6" rtl="0" algn="ctr">
              <a:spcBef>
                <a:spcPts val="0"/>
              </a:spcBef>
              <a:spcAft>
                <a:spcPts val="0"/>
              </a:spcAft>
              <a:buSzPts val="1600"/>
              <a:buNone/>
              <a:defRPr sz="1600"/>
            </a:lvl7pPr>
            <a:lvl8pPr lvl="7" rtl="0" algn="ctr">
              <a:spcBef>
                <a:spcPts val="0"/>
              </a:spcBef>
              <a:spcAft>
                <a:spcPts val="0"/>
              </a:spcAft>
              <a:buSzPts val="1600"/>
              <a:buNone/>
              <a:defRPr sz="1600"/>
            </a:lvl8pPr>
            <a:lvl9pPr lvl="8" rtl="0" algn="ctr">
              <a:spcBef>
                <a:spcPts val="0"/>
              </a:spcBef>
              <a:spcAft>
                <a:spcPts val="0"/>
              </a:spcAft>
              <a:buSzPts val="1600"/>
              <a:buNone/>
              <a:defRPr sz="1600"/>
            </a:lvl9pPr>
          </a:lstStyle>
          <a:p/>
        </p:txBody>
      </p:sp>
      <p:sp>
        <p:nvSpPr>
          <p:cNvPr id="1044" name="Google Shape;1044;p37"/>
          <p:cNvSpPr txBox="1"/>
          <p:nvPr>
            <p:ph idx="4" type="subTitle"/>
          </p:nvPr>
        </p:nvSpPr>
        <p:spPr>
          <a:xfrm>
            <a:off x="3388475" y="2128928"/>
            <a:ext cx="2367000" cy="642000"/>
          </a:xfrm>
          <a:prstGeom prst="rect">
            <a:avLst/>
          </a:prstGeom>
          <a:ln>
            <a:noFill/>
          </a:ln>
        </p:spPr>
        <p:txBody>
          <a:bodyPr anchorCtr="0" anchor="ctr" bIns="91425" lIns="91425" spcFirstLastPara="1" rIns="91425" wrap="square" tIns="91425">
            <a:noAutofit/>
          </a:bodyPr>
          <a:lstStyle>
            <a:lvl1pPr lvl="0" rtl="0">
              <a:spcBef>
                <a:spcPts val="0"/>
              </a:spcBef>
              <a:spcAft>
                <a:spcPts val="0"/>
              </a:spcAft>
              <a:buSzPts val="1600"/>
              <a:buNone/>
              <a:defRPr sz="1400"/>
            </a:lvl1pPr>
            <a:lvl2pPr lvl="1" rtl="0" algn="ctr">
              <a:spcBef>
                <a:spcPts val="0"/>
              </a:spcBef>
              <a:spcAft>
                <a:spcPts val="0"/>
              </a:spcAft>
              <a:buSzPts val="1600"/>
              <a:buNone/>
              <a:defRPr sz="1600"/>
            </a:lvl2pPr>
            <a:lvl3pPr lvl="2" rtl="0" algn="ctr">
              <a:spcBef>
                <a:spcPts val="0"/>
              </a:spcBef>
              <a:spcAft>
                <a:spcPts val="0"/>
              </a:spcAft>
              <a:buSzPts val="1600"/>
              <a:buNone/>
              <a:defRPr sz="1600"/>
            </a:lvl3pPr>
            <a:lvl4pPr lvl="3" rtl="0" algn="ctr">
              <a:spcBef>
                <a:spcPts val="0"/>
              </a:spcBef>
              <a:spcAft>
                <a:spcPts val="0"/>
              </a:spcAft>
              <a:buSzPts val="1600"/>
              <a:buNone/>
              <a:defRPr sz="1600"/>
            </a:lvl4pPr>
            <a:lvl5pPr lvl="4" rtl="0" algn="ctr">
              <a:spcBef>
                <a:spcPts val="0"/>
              </a:spcBef>
              <a:spcAft>
                <a:spcPts val="0"/>
              </a:spcAft>
              <a:buSzPts val="1600"/>
              <a:buNone/>
              <a:defRPr sz="1600"/>
            </a:lvl5pPr>
            <a:lvl6pPr lvl="5" rtl="0" algn="ctr">
              <a:spcBef>
                <a:spcPts val="0"/>
              </a:spcBef>
              <a:spcAft>
                <a:spcPts val="0"/>
              </a:spcAft>
              <a:buSzPts val="1600"/>
              <a:buNone/>
              <a:defRPr sz="1600"/>
            </a:lvl6pPr>
            <a:lvl7pPr lvl="6" rtl="0" algn="ctr">
              <a:spcBef>
                <a:spcPts val="0"/>
              </a:spcBef>
              <a:spcAft>
                <a:spcPts val="0"/>
              </a:spcAft>
              <a:buSzPts val="1600"/>
              <a:buNone/>
              <a:defRPr sz="1600"/>
            </a:lvl7pPr>
            <a:lvl8pPr lvl="7" rtl="0" algn="ctr">
              <a:spcBef>
                <a:spcPts val="0"/>
              </a:spcBef>
              <a:spcAft>
                <a:spcPts val="0"/>
              </a:spcAft>
              <a:buSzPts val="1600"/>
              <a:buNone/>
              <a:defRPr sz="1600"/>
            </a:lvl8pPr>
            <a:lvl9pPr lvl="8" rtl="0" algn="ctr">
              <a:spcBef>
                <a:spcPts val="0"/>
              </a:spcBef>
              <a:spcAft>
                <a:spcPts val="0"/>
              </a:spcAft>
              <a:buSzPts val="1600"/>
              <a:buNone/>
              <a:defRPr sz="1600"/>
            </a:lvl9pPr>
          </a:lstStyle>
          <a:p/>
        </p:txBody>
      </p:sp>
      <p:sp>
        <p:nvSpPr>
          <p:cNvPr id="1045" name="Google Shape;1045;p37"/>
          <p:cNvSpPr txBox="1"/>
          <p:nvPr>
            <p:ph idx="5" type="subTitle"/>
          </p:nvPr>
        </p:nvSpPr>
        <p:spPr>
          <a:xfrm>
            <a:off x="796475" y="3035280"/>
            <a:ext cx="2367000" cy="459300"/>
          </a:xfrm>
          <a:prstGeom prst="rect">
            <a:avLst/>
          </a:prstGeom>
          <a:ln>
            <a:noFill/>
          </a:ln>
        </p:spPr>
        <p:txBody>
          <a:bodyPr anchorCtr="0" anchor="ctr" bIns="91425" lIns="91425" spcFirstLastPara="1" rIns="91425" wrap="square" tIns="91425">
            <a:noAutofit/>
          </a:bodyPr>
          <a:lstStyle>
            <a:lvl1pPr lvl="0" rtl="0">
              <a:spcBef>
                <a:spcPts val="0"/>
              </a:spcBef>
              <a:spcAft>
                <a:spcPts val="0"/>
              </a:spcAft>
              <a:buClr>
                <a:schemeClr val="dk2"/>
              </a:buClr>
              <a:buSzPts val="1800"/>
              <a:buFont typeface="Stint Ultra Expanded"/>
              <a:buNone/>
              <a:defRPr b="1" sz="2000">
                <a:solidFill>
                  <a:schemeClr val="lt2"/>
                </a:solidFill>
                <a:latin typeface="Audiowide"/>
                <a:ea typeface="Audiowide"/>
                <a:cs typeface="Audiowide"/>
                <a:sym typeface="Audiowide"/>
              </a:defRPr>
            </a:lvl1pPr>
            <a:lvl2pPr lvl="1" rtl="0">
              <a:spcBef>
                <a:spcPts val="0"/>
              </a:spcBef>
              <a:spcAft>
                <a:spcPts val="0"/>
              </a:spcAft>
              <a:buClr>
                <a:schemeClr val="dk2"/>
              </a:buClr>
              <a:buSzPts val="1400"/>
              <a:buFont typeface="Stint Ultra Expanded"/>
              <a:buNone/>
              <a:defRPr b="1">
                <a:solidFill>
                  <a:schemeClr val="dk2"/>
                </a:solidFill>
                <a:latin typeface="Stint Ultra Expanded"/>
                <a:ea typeface="Stint Ultra Expanded"/>
                <a:cs typeface="Stint Ultra Expanded"/>
                <a:sym typeface="Stint Ultra Expanded"/>
              </a:defRPr>
            </a:lvl2pPr>
            <a:lvl3pPr lvl="2" rtl="0">
              <a:spcBef>
                <a:spcPts val="0"/>
              </a:spcBef>
              <a:spcAft>
                <a:spcPts val="0"/>
              </a:spcAft>
              <a:buClr>
                <a:schemeClr val="dk2"/>
              </a:buClr>
              <a:buSzPts val="1400"/>
              <a:buFont typeface="Stint Ultra Expanded"/>
              <a:buNone/>
              <a:defRPr b="1">
                <a:solidFill>
                  <a:schemeClr val="dk2"/>
                </a:solidFill>
                <a:latin typeface="Stint Ultra Expanded"/>
                <a:ea typeface="Stint Ultra Expanded"/>
                <a:cs typeface="Stint Ultra Expanded"/>
                <a:sym typeface="Stint Ultra Expanded"/>
              </a:defRPr>
            </a:lvl3pPr>
            <a:lvl4pPr lvl="3" rtl="0">
              <a:spcBef>
                <a:spcPts val="0"/>
              </a:spcBef>
              <a:spcAft>
                <a:spcPts val="0"/>
              </a:spcAft>
              <a:buClr>
                <a:schemeClr val="dk2"/>
              </a:buClr>
              <a:buSzPts val="1400"/>
              <a:buFont typeface="Stint Ultra Expanded"/>
              <a:buNone/>
              <a:defRPr b="1">
                <a:solidFill>
                  <a:schemeClr val="dk2"/>
                </a:solidFill>
                <a:latin typeface="Stint Ultra Expanded"/>
                <a:ea typeface="Stint Ultra Expanded"/>
                <a:cs typeface="Stint Ultra Expanded"/>
                <a:sym typeface="Stint Ultra Expanded"/>
              </a:defRPr>
            </a:lvl4pPr>
            <a:lvl5pPr lvl="4" rtl="0">
              <a:spcBef>
                <a:spcPts val="0"/>
              </a:spcBef>
              <a:spcAft>
                <a:spcPts val="0"/>
              </a:spcAft>
              <a:buClr>
                <a:schemeClr val="dk2"/>
              </a:buClr>
              <a:buSzPts val="1400"/>
              <a:buFont typeface="Stint Ultra Expanded"/>
              <a:buNone/>
              <a:defRPr b="1">
                <a:solidFill>
                  <a:schemeClr val="dk2"/>
                </a:solidFill>
                <a:latin typeface="Stint Ultra Expanded"/>
                <a:ea typeface="Stint Ultra Expanded"/>
                <a:cs typeface="Stint Ultra Expanded"/>
                <a:sym typeface="Stint Ultra Expanded"/>
              </a:defRPr>
            </a:lvl5pPr>
            <a:lvl6pPr lvl="5" rtl="0">
              <a:spcBef>
                <a:spcPts val="0"/>
              </a:spcBef>
              <a:spcAft>
                <a:spcPts val="0"/>
              </a:spcAft>
              <a:buClr>
                <a:schemeClr val="dk2"/>
              </a:buClr>
              <a:buSzPts val="1400"/>
              <a:buFont typeface="Stint Ultra Expanded"/>
              <a:buNone/>
              <a:defRPr b="1">
                <a:solidFill>
                  <a:schemeClr val="dk2"/>
                </a:solidFill>
                <a:latin typeface="Stint Ultra Expanded"/>
                <a:ea typeface="Stint Ultra Expanded"/>
                <a:cs typeface="Stint Ultra Expanded"/>
                <a:sym typeface="Stint Ultra Expanded"/>
              </a:defRPr>
            </a:lvl6pPr>
            <a:lvl7pPr lvl="6" rtl="0">
              <a:spcBef>
                <a:spcPts val="0"/>
              </a:spcBef>
              <a:spcAft>
                <a:spcPts val="0"/>
              </a:spcAft>
              <a:buClr>
                <a:schemeClr val="dk2"/>
              </a:buClr>
              <a:buSzPts val="1400"/>
              <a:buFont typeface="Stint Ultra Expanded"/>
              <a:buNone/>
              <a:defRPr b="1">
                <a:solidFill>
                  <a:schemeClr val="dk2"/>
                </a:solidFill>
                <a:latin typeface="Stint Ultra Expanded"/>
                <a:ea typeface="Stint Ultra Expanded"/>
                <a:cs typeface="Stint Ultra Expanded"/>
                <a:sym typeface="Stint Ultra Expanded"/>
              </a:defRPr>
            </a:lvl7pPr>
            <a:lvl8pPr lvl="7" rtl="0">
              <a:spcBef>
                <a:spcPts val="0"/>
              </a:spcBef>
              <a:spcAft>
                <a:spcPts val="0"/>
              </a:spcAft>
              <a:buClr>
                <a:schemeClr val="dk2"/>
              </a:buClr>
              <a:buSzPts val="1400"/>
              <a:buFont typeface="Stint Ultra Expanded"/>
              <a:buNone/>
              <a:defRPr b="1">
                <a:solidFill>
                  <a:schemeClr val="dk2"/>
                </a:solidFill>
                <a:latin typeface="Stint Ultra Expanded"/>
                <a:ea typeface="Stint Ultra Expanded"/>
                <a:cs typeface="Stint Ultra Expanded"/>
                <a:sym typeface="Stint Ultra Expanded"/>
              </a:defRPr>
            </a:lvl8pPr>
            <a:lvl9pPr lvl="8" rtl="0">
              <a:spcBef>
                <a:spcPts val="0"/>
              </a:spcBef>
              <a:spcAft>
                <a:spcPts val="0"/>
              </a:spcAft>
              <a:buClr>
                <a:schemeClr val="dk2"/>
              </a:buClr>
              <a:buSzPts val="1400"/>
              <a:buFont typeface="Stint Ultra Expanded"/>
              <a:buNone/>
              <a:defRPr b="1">
                <a:solidFill>
                  <a:schemeClr val="dk2"/>
                </a:solidFill>
                <a:latin typeface="Stint Ultra Expanded"/>
                <a:ea typeface="Stint Ultra Expanded"/>
                <a:cs typeface="Stint Ultra Expanded"/>
                <a:sym typeface="Stint Ultra Expanded"/>
              </a:defRPr>
            </a:lvl9pPr>
          </a:lstStyle>
          <a:p/>
        </p:txBody>
      </p:sp>
      <p:sp>
        <p:nvSpPr>
          <p:cNvPr id="1046" name="Google Shape;1046;p37"/>
          <p:cNvSpPr txBox="1"/>
          <p:nvPr>
            <p:ph idx="6" type="subTitle"/>
          </p:nvPr>
        </p:nvSpPr>
        <p:spPr>
          <a:xfrm>
            <a:off x="3388500" y="3035277"/>
            <a:ext cx="2367000" cy="459300"/>
          </a:xfrm>
          <a:prstGeom prst="rect">
            <a:avLst/>
          </a:prstGeom>
          <a:ln>
            <a:noFill/>
          </a:ln>
        </p:spPr>
        <p:txBody>
          <a:bodyPr anchorCtr="0" anchor="ctr" bIns="91425" lIns="91425" spcFirstLastPara="1" rIns="91425" wrap="square" tIns="91425">
            <a:noAutofit/>
          </a:bodyPr>
          <a:lstStyle>
            <a:lvl1pPr lvl="0" rtl="0">
              <a:spcBef>
                <a:spcPts val="0"/>
              </a:spcBef>
              <a:spcAft>
                <a:spcPts val="0"/>
              </a:spcAft>
              <a:buClr>
                <a:schemeClr val="dk2"/>
              </a:buClr>
              <a:buSzPts val="1800"/>
              <a:buFont typeface="Stint Ultra Expanded"/>
              <a:buNone/>
              <a:defRPr b="1" sz="2000">
                <a:solidFill>
                  <a:schemeClr val="lt2"/>
                </a:solidFill>
                <a:latin typeface="Audiowide"/>
                <a:ea typeface="Audiowide"/>
                <a:cs typeface="Audiowide"/>
                <a:sym typeface="Audiowide"/>
              </a:defRPr>
            </a:lvl1pPr>
            <a:lvl2pPr lvl="1" rtl="0">
              <a:spcBef>
                <a:spcPts val="0"/>
              </a:spcBef>
              <a:spcAft>
                <a:spcPts val="0"/>
              </a:spcAft>
              <a:buClr>
                <a:schemeClr val="dk2"/>
              </a:buClr>
              <a:buSzPts val="1400"/>
              <a:buFont typeface="Stint Ultra Expanded"/>
              <a:buNone/>
              <a:defRPr b="1">
                <a:solidFill>
                  <a:schemeClr val="dk2"/>
                </a:solidFill>
                <a:latin typeface="Stint Ultra Expanded"/>
                <a:ea typeface="Stint Ultra Expanded"/>
                <a:cs typeface="Stint Ultra Expanded"/>
                <a:sym typeface="Stint Ultra Expanded"/>
              </a:defRPr>
            </a:lvl2pPr>
            <a:lvl3pPr lvl="2" rtl="0">
              <a:spcBef>
                <a:spcPts val="0"/>
              </a:spcBef>
              <a:spcAft>
                <a:spcPts val="0"/>
              </a:spcAft>
              <a:buClr>
                <a:schemeClr val="dk2"/>
              </a:buClr>
              <a:buSzPts val="1400"/>
              <a:buFont typeface="Stint Ultra Expanded"/>
              <a:buNone/>
              <a:defRPr b="1">
                <a:solidFill>
                  <a:schemeClr val="dk2"/>
                </a:solidFill>
                <a:latin typeface="Stint Ultra Expanded"/>
                <a:ea typeface="Stint Ultra Expanded"/>
                <a:cs typeface="Stint Ultra Expanded"/>
                <a:sym typeface="Stint Ultra Expanded"/>
              </a:defRPr>
            </a:lvl3pPr>
            <a:lvl4pPr lvl="3" rtl="0">
              <a:spcBef>
                <a:spcPts val="0"/>
              </a:spcBef>
              <a:spcAft>
                <a:spcPts val="0"/>
              </a:spcAft>
              <a:buClr>
                <a:schemeClr val="dk2"/>
              </a:buClr>
              <a:buSzPts val="1400"/>
              <a:buFont typeface="Stint Ultra Expanded"/>
              <a:buNone/>
              <a:defRPr b="1">
                <a:solidFill>
                  <a:schemeClr val="dk2"/>
                </a:solidFill>
                <a:latin typeface="Stint Ultra Expanded"/>
                <a:ea typeface="Stint Ultra Expanded"/>
                <a:cs typeface="Stint Ultra Expanded"/>
                <a:sym typeface="Stint Ultra Expanded"/>
              </a:defRPr>
            </a:lvl4pPr>
            <a:lvl5pPr lvl="4" rtl="0">
              <a:spcBef>
                <a:spcPts val="0"/>
              </a:spcBef>
              <a:spcAft>
                <a:spcPts val="0"/>
              </a:spcAft>
              <a:buClr>
                <a:schemeClr val="dk2"/>
              </a:buClr>
              <a:buSzPts val="1400"/>
              <a:buFont typeface="Stint Ultra Expanded"/>
              <a:buNone/>
              <a:defRPr b="1">
                <a:solidFill>
                  <a:schemeClr val="dk2"/>
                </a:solidFill>
                <a:latin typeface="Stint Ultra Expanded"/>
                <a:ea typeface="Stint Ultra Expanded"/>
                <a:cs typeface="Stint Ultra Expanded"/>
                <a:sym typeface="Stint Ultra Expanded"/>
              </a:defRPr>
            </a:lvl5pPr>
            <a:lvl6pPr lvl="5" rtl="0">
              <a:spcBef>
                <a:spcPts val="0"/>
              </a:spcBef>
              <a:spcAft>
                <a:spcPts val="0"/>
              </a:spcAft>
              <a:buClr>
                <a:schemeClr val="dk2"/>
              </a:buClr>
              <a:buSzPts val="1400"/>
              <a:buFont typeface="Stint Ultra Expanded"/>
              <a:buNone/>
              <a:defRPr b="1">
                <a:solidFill>
                  <a:schemeClr val="dk2"/>
                </a:solidFill>
                <a:latin typeface="Stint Ultra Expanded"/>
                <a:ea typeface="Stint Ultra Expanded"/>
                <a:cs typeface="Stint Ultra Expanded"/>
                <a:sym typeface="Stint Ultra Expanded"/>
              </a:defRPr>
            </a:lvl6pPr>
            <a:lvl7pPr lvl="6" rtl="0">
              <a:spcBef>
                <a:spcPts val="0"/>
              </a:spcBef>
              <a:spcAft>
                <a:spcPts val="0"/>
              </a:spcAft>
              <a:buClr>
                <a:schemeClr val="dk2"/>
              </a:buClr>
              <a:buSzPts val="1400"/>
              <a:buFont typeface="Stint Ultra Expanded"/>
              <a:buNone/>
              <a:defRPr b="1">
                <a:solidFill>
                  <a:schemeClr val="dk2"/>
                </a:solidFill>
                <a:latin typeface="Stint Ultra Expanded"/>
                <a:ea typeface="Stint Ultra Expanded"/>
                <a:cs typeface="Stint Ultra Expanded"/>
                <a:sym typeface="Stint Ultra Expanded"/>
              </a:defRPr>
            </a:lvl7pPr>
            <a:lvl8pPr lvl="7" rtl="0">
              <a:spcBef>
                <a:spcPts val="0"/>
              </a:spcBef>
              <a:spcAft>
                <a:spcPts val="0"/>
              </a:spcAft>
              <a:buClr>
                <a:schemeClr val="dk2"/>
              </a:buClr>
              <a:buSzPts val="1400"/>
              <a:buFont typeface="Stint Ultra Expanded"/>
              <a:buNone/>
              <a:defRPr b="1">
                <a:solidFill>
                  <a:schemeClr val="dk2"/>
                </a:solidFill>
                <a:latin typeface="Stint Ultra Expanded"/>
                <a:ea typeface="Stint Ultra Expanded"/>
                <a:cs typeface="Stint Ultra Expanded"/>
                <a:sym typeface="Stint Ultra Expanded"/>
              </a:defRPr>
            </a:lvl8pPr>
            <a:lvl9pPr lvl="8" rtl="0">
              <a:spcBef>
                <a:spcPts val="0"/>
              </a:spcBef>
              <a:spcAft>
                <a:spcPts val="0"/>
              </a:spcAft>
              <a:buClr>
                <a:schemeClr val="dk2"/>
              </a:buClr>
              <a:buSzPts val="1400"/>
              <a:buFont typeface="Stint Ultra Expanded"/>
              <a:buNone/>
              <a:defRPr b="1">
                <a:solidFill>
                  <a:schemeClr val="dk2"/>
                </a:solidFill>
                <a:latin typeface="Stint Ultra Expanded"/>
                <a:ea typeface="Stint Ultra Expanded"/>
                <a:cs typeface="Stint Ultra Expanded"/>
                <a:sym typeface="Stint Ultra Expanded"/>
              </a:defRPr>
            </a:lvl9pPr>
          </a:lstStyle>
          <a:p/>
        </p:txBody>
      </p:sp>
      <p:sp>
        <p:nvSpPr>
          <p:cNvPr id="1047" name="Google Shape;1047;p37"/>
          <p:cNvSpPr txBox="1"/>
          <p:nvPr>
            <p:ph idx="7" type="subTitle"/>
          </p:nvPr>
        </p:nvSpPr>
        <p:spPr>
          <a:xfrm>
            <a:off x="796463" y="3383475"/>
            <a:ext cx="2367000" cy="642000"/>
          </a:xfrm>
          <a:prstGeom prst="rect">
            <a:avLst/>
          </a:prstGeom>
          <a:ln>
            <a:noFill/>
          </a:ln>
        </p:spPr>
        <p:txBody>
          <a:bodyPr anchorCtr="0" anchor="ctr" bIns="91425" lIns="91425" spcFirstLastPara="1" rIns="91425" wrap="square" tIns="91425">
            <a:noAutofit/>
          </a:bodyPr>
          <a:lstStyle>
            <a:lvl1pPr lvl="0" rtl="0">
              <a:spcBef>
                <a:spcPts val="0"/>
              </a:spcBef>
              <a:spcAft>
                <a:spcPts val="0"/>
              </a:spcAft>
              <a:buSzPts val="1600"/>
              <a:buNone/>
              <a:defRPr sz="1400"/>
            </a:lvl1pPr>
            <a:lvl2pPr lvl="1" rtl="0" algn="ctr">
              <a:spcBef>
                <a:spcPts val="0"/>
              </a:spcBef>
              <a:spcAft>
                <a:spcPts val="0"/>
              </a:spcAft>
              <a:buSzPts val="1600"/>
              <a:buNone/>
              <a:defRPr sz="1600"/>
            </a:lvl2pPr>
            <a:lvl3pPr lvl="2" rtl="0" algn="ctr">
              <a:spcBef>
                <a:spcPts val="0"/>
              </a:spcBef>
              <a:spcAft>
                <a:spcPts val="0"/>
              </a:spcAft>
              <a:buSzPts val="1600"/>
              <a:buNone/>
              <a:defRPr sz="1600"/>
            </a:lvl3pPr>
            <a:lvl4pPr lvl="3" rtl="0" algn="ctr">
              <a:spcBef>
                <a:spcPts val="0"/>
              </a:spcBef>
              <a:spcAft>
                <a:spcPts val="0"/>
              </a:spcAft>
              <a:buSzPts val="1600"/>
              <a:buNone/>
              <a:defRPr sz="1600"/>
            </a:lvl4pPr>
            <a:lvl5pPr lvl="4" rtl="0" algn="ctr">
              <a:spcBef>
                <a:spcPts val="0"/>
              </a:spcBef>
              <a:spcAft>
                <a:spcPts val="0"/>
              </a:spcAft>
              <a:buSzPts val="1600"/>
              <a:buNone/>
              <a:defRPr sz="1600"/>
            </a:lvl5pPr>
            <a:lvl6pPr lvl="5" rtl="0" algn="ctr">
              <a:spcBef>
                <a:spcPts val="0"/>
              </a:spcBef>
              <a:spcAft>
                <a:spcPts val="0"/>
              </a:spcAft>
              <a:buSzPts val="1600"/>
              <a:buNone/>
              <a:defRPr sz="1600"/>
            </a:lvl6pPr>
            <a:lvl7pPr lvl="6" rtl="0" algn="ctr">
              <a:spcBef>
                <a:spcPts val="0"/>
              </a:spcBef>
              <a:spcAft>
                <a:spcPts val="0"/>
              </a:spcAft>
              <a:buSzPts val="1600"/>
              <a:buNone/>
              <a:defRPr sz="1600"/>
            </a:lvl7pPr>
            <a:lvl8pPr lvl="7" rtl="0" algn="ctr">
              <a:spcBef>
                <a:spcPts val="0"/>
              </a:spcBef>
              <a:spcAft>
                <a:spcPts val="0"/>
              </a:spcAft>
              <a:buSzPts val="1600"/>
              <a:buNone/>
              <a:defRPr sz="1600"/>
            </a:lvl8pPr>
            <a:lvl9pPr lvl="8" rtl="0" algn="ctr">
              <a:spcBef>
                <a:spcPts val="0"/>
              </a:spcBef>
              <a:spcAft>
                <a:spcPts val="0"/>
              </a:spcAft>
              <a:buSzPts val="1600"/>
              <a:buNone/>
              <a:defRPr sz="1600"/>
            </a:lvl9pPr>
          </a:lstStyle>
          <a:p/>
        </p:txBody>
      </p:sp>
      <p:sp>
        <p:nvSpPr>
          <p:cNvPr id="1048" name="Google Shape;1048;p37"/>
          <p:cNvSpPr txBox="1"/>
          <p:nvPr>
            <p:ph idx="8" type="subTitle"/>
          </p:nvPr>
        </p:nvSpPr>
        <p:spPr>
          <a:xfrm>
            <a:off x="3388488" y="3383475"/>
            <a:ext cx="2367000" cy="642000"/>
          </a:xfrm>
          <a:prstGeom prst="rect">
            <a:avLst/>
          </a:prstGeom>
          <a:ln>
            <a:noFill/>
          </a:ln>
        </p:spPr>
        <p:txBody>
          <a:bodyPr anchorCtr="0" anchor="ctr" bIns="91425" lIns="91425" spcFirstLastPara="1" rIns="91425" wrap="square" tIns="91425">
            <a:noAutofit/>
          </a:bodyPr>
          <a:lstStyle>
            <a:lvl1pPr lvl="0" rtl="0">
              <a:spcBef>
                <a:spcPts val="0"/>
              </a:spcBef>
              <a:spcAft>
                <a:spcPts val="0"/>
              </a:spcAft>
              <a:buSzPts val="1600"/>
              <a:buNone/>
              <a:defRPr sz="1400"/>
            </a:lvl1pPr>
            <a:lvl2pPr lvl="1" rtl="0" algn="ctr">
              <a:spcBef>
                <a:spcPts val="0"/>
              </a:spcBef>
              <a:spcAft>
                <a:spcPts val="0"/>
              </a:spcAft>
              <a:buSzPts val="1600"/>
              <a:buNone/>
              <a:defRPr sz="1600"/>
            </a:lvl2pPr>
            <a:lvl3pPr lvl="2" rtl="0" algn="ctr">
              <a:spcBef>
                <a:spcPts val="0"/>
              </a:spcBef>
              <a:spcAft>
                <a:spcPts val="0"/>
              </a:spcAft>
              <a:buSzPts val="1600"/>
              <a:buNone/>
              <a:defRPr sz="1600"/>
            </a:lvl3pPr>
            <a:lvl4pPr lvl="3" rtl="0" algn="ctr">
              <a:spcBef>
                <a:spcPts val="0"/>
              </a:spcBef>
              <a:spcAft>
                <a:spcPts val="0"/>
              </a:spcAft>
              <a:buSzPts val="1600"/>
              <a:buNone/>
              <a:defRPr sz="1600"/>
            </a:lvl4pPr>
            <a:lvl5pPr lvl="4" rtl="0" algn="ctr">
              <a:spcBef>
                <a:spcPts val="0"/>
              </a:spcBef>
              <a:spcAft>
                <a:spcPts val="0"/>
              </a:spcAft>
              <a:buSzPts val="1600"/>
              <a:buNone/>
              <a:defRPr sz="1600"/>
            </a:lvl5pPr>
            <a:lvl6pPr lvl="5" rtl="0" algn="ctr">
              <a:spcBef>
                <a:spcPts val="0"/>
              </a:spcBef>
              <a:spcAft>
                <a:spcPts val="0"/>
              </a:spcAft>
              <a:buSzPts val="1600"/>
              <a:buNone/>
              <a:defRPr sz="1600"/>
            </a:lvl6pPr>
            <a:lvl7pPr lvl="6" rtl="0" algn="ctr">
              <a:spcBef>
                <a:spcPts val="0"/>
              </a:spcBef>
              <a:spcAft>
                <a:spcPts val="0"/>
              </a:spcAft>
              <a:buSzPts val="1600"/>
              <a:buNone/>
              <a:defRPr sz="1600"/>
            </a:lvl7pPr>
            <a:lvl8pPr lvl="7" rtl="0" algn="ctr">
              <a:spcBef>
                <a:spcPts val="0"/>
              </a:spcBef>
              <a:spcAft>
                <a:spcPts val="0"/>
              </a:spcAft>
              <a:buSzPts val="1600"/>
              <a:buNone/>
              <a:defRPr sz="1600"/>
            </a:lvl8pPr>
            <a:lvl9pPr lvl="8" rtl="0" algn="ctr">
              <a:spcBef>
                <a:spcPts val="0"/>
              </a:spcBef>
              <a:spcAft>
                <a:spcPts val="0"/>
              </a:spcAft>
              <a:buSzPts val="1600"/>
              <a:buNone/>
              <a:defRPr sz="1600"/>
            </a:lvl9pPr>
          </a:lstStyle>
          <a:p/>
        </p:txBody>
      </p:sp>
      <p:sp>
        <p:nvSpPr>
          <p:cNvPr id="1049" name="Google Shape;1049;p37"/>
          <p:cNvSpPr txBox="1"/>
          <p:nvPr>
            <p:ph idx="9" type="subTitle"/>
          </p:nvPr>
        </p:nvSpPr>
        <p:spPr>
          <a:xfrm>
            <a:off x="5980525" y="1780725"/>
            <a:ext cx="2367000" cy="459300"/>
          </a:xfrm>
          <a:prstGeom prst="rect">
            <a:avLst/>
          </a:prstGeom>
          <a:ln>
            <a:noFill/>
          </a:ln>
        </p:spPr>
        <p:txBody>
          <a:bodyPr anchorCtr="0" anchor="ctr" bIns="91425" lIns="91425" spcFirstLastPara="1" rIns="91425" wrap="square" tIns="91425">
            <a:noAutofit/>
          </a:bodyPr>
          <a:lstStyle>
            <a:lvl1pPr lvl="0" rtl="0">
              <a:spcBef>
                <a:spcPts val="0"/>
              </a:spcBef>
              <a:spcAft>
                <a:spcPts val="0"/>
              </a:spcAft>
              <a:buClr>
                <a:schemeClr val="dk2"/>
              </a:buClr>
              <a:buSzPts val="1800"/>
              <a:buFont typeface="Stint Ultra Expanded"/>
              <a:buNone/>
              <a:defRPr b="1" sz="2000">
                <a:solidFill>
                  <a:schemeClr val="lt2"/>
                </a:solidFill>
                <a:latin typeface="Audiowide"/>
                <a:ea typeface="Audiowide"/>
                <a:cs typeface="Audiowide"/>
                <a:sym typeface="Audiowide"/>
              </a:defRPr>
            </a:lvl1pPr>
            <a:lvl2pPr lvl="1" rtl="0">
              <a:spcBef>
                <a:spcPts val="0"/>
              </a:spcBef>
              <a:spcAft>
                <a:spcPts val="0"/>
              </a:spcAft>
              <a:buClr>
                <a:schemeClr val="dk2"/>
              </a:buClr>
              <a:buSzPts val="1400"/>
              <a:buFont typeface="Stint Ultra Expanded"/>
              <a:buNone/>
              <a:defRPr b="1">
                <a:solidFill>
                  <a:schemeClr val="dk2"/>
                </a:solidFill>
                <a:latin typeface="Stint Ultra Expanded"/>
                <a:ea typeface="Stint Ultra Expanded"/>
                <a:cs typeface="Stint Ultra Expanded"/>
                <a:sym typeface="Stint Ultra Expanded"/>
              </a:defRPr>
            </a:lvl2pPr>
            <a:lvl3pPr lvl="2" rtl="0">
              <a:spcBef>
                <a:spcPts val="0"/>
              </a:spcBef>
              <a:spcAft>
                <a:spcPts val="0"/>
              </a:spcAft>
              <a:buClr>
                <a:schemeClr val="dk2"/>
              </a:buClr>
              <a:buSzPts val="1400"/>
              <a:buFont typeface="Stint Ultra Expanded"/>
              <a:buNone/>
              <a:defRPr b="1">
                <a:solidFill>
                  <a:schemeClr val="dk2"/>
                </a:solidFill>
                <a:latin typeface="Stint Ultra Expanded"/>
                <a:ea typeface="Stint Ultra Expanded"/>
                <a:cs typeface="Stint Ultra Expanded"/>
                <a:sym typeface="Stint Ultra Expanded"/>
              </a:defRPr>
            </a:lvl3pPr>
            <a:lvl4pPr lvl="3" rtl="0">
              <a:spcBef>
                <a:spcPts val="0"/>
              </a:spcBef>
              <a:spcAft>
                <a:spcPts val="0"/>
              </a:spcAft>
              <a:buClr>
                <a:schemeClr val="dk2"/>
              </a:buClr>
              <a:buSzPts val="1400"/>
              <a:buFont typeface="Stint Ultra Expanded"/>
              <a:buNone/>
              <a:defRPr b="1">
                <a:solidFill>
                  <a:schemeClr val="dk2"/>
                </a:solidFill>
                <a:latin typeface="Stint Ultra Expanded"/>
                <a:ea typeface="Stint Ultra Expanded"/>
                <a:cs typeface="Stint Ultra Expanded"/>
                <a:sym typeface="Stint Ultra Expanded"/>
              </a:defRPr>
            </a:lvl4pPr>
            <a:lvl5pPr lvl="4" rtl="0">
              <a:spcBef>
                <a:spcPts val="0"/>
              </a:spcBef>
              <a:spcAft>
                <a:spcPts val="0"/>
              </a:spcAft>
              <a:buClr>
                <a:schemeClr val="dk2"/>
              </a:buClr>
              <a:buSzPts val="1400"/>
              <a:buFont typeface="Stint Ultra Expanded"/>
              <a:buNone/>
              <a:defRPr b="1">
                <a:solidFill>
                  <a:schemeClr val="dk2"/>
                </a:solidFill>
                <a:latin typeface="Stint Ultra Expanded"/>
                <a:ea typeface="Stint Ultra Expanded"/>
                <a:cs typeface="Stint Ultra Expanded"/>
                <a:sym typeface="Stint Ultra Expanded"/>
              </a:defRPr>
            </a:lvl5pPr>
            <a:lvl6pPr lvl="5" rtl="0">
              <a:spcBef>
                <a:spcPts val="0"/>
              </a:spcBef>
              <a:spcAft>
                <a:spcPts val="0"/>
              </a:spcAft>
              <a:buClr>
                <a:schemeClr val="dk2"/>
              </a:buClr>
              <a:buSzPts val="1400"/>
              <a:buFont typeface="Stint Ultra Expanded"/>
              <a:buNone/>
              <a:defRPr b="1">
                <a:solidFill>
                  <a:schemeClr val="dk2"/>
                </a:solidFill>
                <a:latin typeface="Stint Ultra Expanded"/>
                <a:ea typeface="Stint Ultra Expanded"/>
                <a:cs typeface="Stint Ultra Expanded"/>
                <a:sym typeface="Stint Ultra Expanded"/>
              </a:defRPr>
            </a:lvl6pPr>
            <a:lvl7pPr lvl="6" rtl="0">
              <a:spcBef>
                <a:spcPts val="0"/>
              </a:spcBef>
              <a:spcAft>
                <a:spcPts val="0"/>
              </a:spcAft>
              <a:buClr>
                <a:schemeClr val="dk2"/>
              </a:buClr>
              <a:buSzPts val="1400"/>
              <a:buFont typeface="Stint Ultra Expanded"/>
              <a:buNone/>
              <a:defRPr b="1">
                <a:solidFill>
                  <a:schemeClr val="dk2"/>
                </a:solidFill>
                <a:latin typeface="Stint Ultra Expanded"/>
                <a:ea typeface="Stint Ultra Expanded"/>
                <a:cs typeface="Stint Ultra Expanded"/>
                <a:sym typeface="Stint Ultra Expanded"/>
              </a:defRPr>
            </a:lvl7pPr>
            <a:lvl8pPr lvl="7" rtl="0">
              <a:spcBef>
                <a:spcPts val="0"/>
              </a:spcBef>
              <a:spcAft>
                <a:spcPts val="0"/>
              </a:spcAft>
              <a:buClr>
                <a:schemeClr val="dk2"/>
              </a:buClr>
              <a:buSzPts val="1400"/>
              <a:buFont typeface="Stint Ultra Expanded"/>
              <a:buNone/>
              <a:defRPr b="1">
                <a:solidFill>
                  <a:schemeClr val="dk2"/>
                </a:solidFill>
                <a:latin typeface="Stint Ultra Expanded"/>
                <a:ea typeface="Stint Ultra Expanded"/>
                <a:cs typeface="Stint Ultra Expanded"/>
                <a:sym typeface="Stint Ultra Expanded"/>
              </a:defRPr>
            </a:lvl8pPr>
            <a:lvl9pPr lvl="8" rtl="0">
              <a:spcBef>
                <a:spcPts val="0"/>
              </a:spcBef>
              <a:spcAft>
                <a:spcPts val="0"/>
              </a:spcAft>
              <a:buClr>
                <a:schemeClr val="dk2"/>
              </a:buClr>
              <a:buSzPts val="1400"/>
              <a:buFont typeface="Stint Ultra Expanded"/>
              <a:buNone/>
              <a:defRPr b="1">
                <a:solidFill>
                  <a:schemeClr val="dk2"/>
                </a:solidFill>
                <a:latin typeface="Stint Ultra Expanded"/>
                <a:ea typeface="Stint Ultra Expanded"/>
                <a:cs typeface="Stint Ultra Expanded"/>
                <a:sym typeface="Stint Ultra Expanded"/>
              </a:defRPr>
            </a:lvl9pPr>
          </a:lstStyle>
          <a:p/>
        </p:txBody>
      </p:sp>
      <p:sp>
        <p:nvSpPr>
          <p:cNvPr id="1050" name="Google Shape;1050;p37"/>
          <p:cNvSpPr txBox="1"/>
          <p:nvPr>
            <p:ph idx="13" type="subTitle"/>
          </p:nvPr>
        </p:nvSpPr>
        <p:spPr>
          <a:xfrm>
            <a:off x="5980525" y="2128928"/>
            <a:ext cx="2367000" cy="642000"/>
          </a:xfrm>
          <a:prstGeom prst="rect">
            <a:avLst/>
          </a:prstGeom>
          <a:ln>
            <a:noFill/>
          </a:ln>
        </p:spPr>
        <p:txBody>
          <a:bodyPr anchorCtr="0" anchor="ctr" bIns="91425" lIns="91425" spcFirstLastPara="1" rIns="91425" wrap="square" tIns="91425">
            <a:noAutofit/>
          </a:bodyPr>
          <a:lstStyle>
            <a:lvl1pPr lvl="0" rtl="0">
              <a:spcBef>
                <a:spcPts val="0"/>
              </a:spcBef>
              <a:spcAft>
                <a:spcPts val="0"/>
              </a:spcAft>
              <a:buSzPts val="1600"/>
              <a:buNone/>
              <a:defRPr sz="1400"/>
            </a:lvl1pPr>
            <a:lvl2pPr lvl="1" rtl="0" algn="ctr">
              <a:spcBef>
                <a:spcPts val="0"/>
              </a:spcBef>
              <a:spcAft>
                <a:spcPts val="0"/>
              </a:spcAft>
              <a:buSzPts val="1600"/>
              <a:buNone/>
              <a:defRPr sz="1600"/>
            </a:lvl2pPr>
            <a:lvl3pPr lvl="2" rtl="0" algn="ctr">
              <a:spcBef>
                <a:spcPts val="0"/>
              </a:spcBef>
              <a:spcAft>
                <a:spcPts val="0"/>
              </a:spcAft>
              <a:buSzPts val="1600"/>
              <a:buNone/>
              <a:defRPr sz="1600"/>
            </a:lvl3pPr>
            <a:lvl4pPr lvl="3" rtl="0" algn="ctr">
              <a:spcBef>
                <a:spcPts val="0"/>
              </a:spcBef>
              <a:spcAft>
                <a:spcPts val="0"/>
              </a:spcAft>
              <a:buSzPts val="1600"/>
              <a:buNone/>
              <a:defRPr sz="1600"/>
            </a:lvl4pPr>
            <a:lvl5pPr lvl="4" rtl="0" algn="ctr">
              <a:spcBef>
                <a:spcPts val="0"/>
              </a:spcBef>
              <a:spcAft>
                <a:spcPts val="0"/>
              </a:spcAft>
              <a:buSzPts val="1600"/>
              <a:buNone/>
              <a:defRPr sz="1600"/>
            </a:lvl5pPr>
            <a:lvl6pPr lvl="5" rtl="0" algn="ctr">
              <a:spcBef>
                <a:spcPts val="0"/>
              </a:spcBef>
              <a:spcAft>
                <a:spcPts val="0"/>
              </a:spcAft>
              <a:buSzPts val="1600"/>
              <a:buNone/>
              <a:defRPr sz="1600"/>
            </a:lvl6pPr>
            <a:lvl7pPr lvl="6" rtl="0" algn="ctr">
              <a:spcBef>
                <a:spcPts val="0"/>
              </a:spcBef>
              <a:spcAft>
                <a:spcPts val="0"/>
              </a:spcAft>
              <a:buSzPts val="1600"/>
              <a:buNone/>
              <a:defRPr sz="1600"/>
            </a:lvl7pPr>
            <a:lvl8pPr lvl="7" rtl="0" algn="ctr">
              <a:spcBef>
                <a:spcPts val="0"/>
              </a:spcBef>
              <a:spcAft>
                <a:spcPts val="0"/>
              </a:spcAft>
              <a:buSzPts val="1600"/>
              <a:buNone/>
              <a:defRPr sz="1600"/>
            </a:lvl8pPr>
            <a:lvl9pPr lvl="8" rtl="0" algn="ctr">
              <a:spcBef>
                <a:spcPts val="0"/>
              </a:spcBef>
              <a:spcAft>
                <a:spcPts val="0"/>
              </a:spcAft>
              <a:buSzPts val="1600"/>
              <a:buNone/>
              <a:defRPr sz="1600"/>
            </a:lvl9pPr>
          </a:lstStyle>
          <a:p/>
        </p:txBody>
      </p:sp>
      <p:sp>
        <p:nvSpPr>
          <p:cNvPr id="1051" name="Google Shape;1051;p37"/>
          <p:cNvSpPr txBox="1"/>
          <p:nvPr>
            <p:ph idx="14" type="subTitle"/>
          </p:nvPr>
        </p:nvSpPr>
        <p:spPr>
          <a:xfrm>
            <a:off x="5980550" y="3035277"/>
            <a:ext cx="2367000" cy="459300"/>
          </a:xfrm>
          <a:prstGeom prst="rect">
            <a:avLst/>
          </a:prstGeom>
          <a:ln>
            <a:noFill/>
          </a:ln>
        </p:spPr>
        <p:txBody>
          <a:bodyPr anchorCtr="0" anchor="ctr" bIns="91425" lIns="91425" spcFirstLastPara="1" rIns="91425" wrap="square" tIns="91425">
            <a:noAutofit/>
          </a:bodyPr>
          <a:lstStyle>
            <a:lvl1pPr lvl="0" rtl="0">
              <a:spcBef>
                <a:spcPts val="0"/>
              </a:spcBef>
              <a:spcAft>
                <a:spcPts val="0"/>
              </a:spcAft>
              <a:buClr>
                <a:schemeClr val="dk2"/>
              </a:buClr>
              <a:buSzPts val="1800"/>
              <a:buFont typeface="Stint Ultra Expanded"/>
              <a:buNone/>
              <a:defRPr b="1" sz="2000">
                <a:solidFill>
                  <a:schemeClr val="lt2"/>
                </a:solidFill>
                <a:latin typeface="Audiowide"/>
                <a:ea typeface="Audiowide"/>
                <a:cs typeface="Audiowide"/>
                <a:sym typeface="Audiowide"/>
              </a:defRPr>
            </a:lvl1pPr>
            <a:lvl2pPr lvl="1" rtl="0">
              <a:spcBef>
                <a:spcPts val="0"/>
              </a:spcBef>
              <a:spcAft>
                <a:spcPts val="0"/>
              </a:spcAft>
              <a:buClr>
                <a:schemeClr val="dk2"/>
              </a:buClr>
              <a:buSzPts val="1400"/>
              <a:buFont typeface="Stint Ultra Expanded"/>
              <a:buNone/>
              <a:defRPr b="1">
                <a:solidFill>
                  <a:schemeClr val="dk2"/>
                </a:solidFill>
                <a:latin typeface="Stint Ultra Expanded"/>
                <a:ea typeface="Stint Ultra Expanded"/>
                <a:cs typeface="Stint Ultra Expanded"/>
                <a:sym typeface="Stint Ultra Expanded"/>
              </a:defRPr>
            </a:lvl2pPr>
            <a:lvl3pPr lvl="2" rtl="0">
              <a:spcBef>
                <a:spcPts val="0"/>
              </a:spcBef>
              <a:spcAft>
                <a:spcPts val="0"/>
              </a:spcAft>
              <a:buClr>
                <a:schemeClr val="dk2"/>
              </a:buClr>
              <a:buSzPts val="1400"/>
              <a:buFont typeface="Stint Ultra Expanded"/>
              <a:buNone/>
              <a:defRPr b="1">
                <a:solidFill>
                  <a:schemeClr val="dk2"/>
                </a:solidFill>
                <a:latin typeface="Stint Ultra Expanded"/>
                <a:ea typeface="Stint Ultra Expanded"/>
                <a:cs typeface="Stint Ultra Expanded"/>
                <a:sym typeface="Stint Ultra Expanded"/>
              </a:defRPr>
            </a:lvl3pPr>
            <a:lvl4pPr lvl="3" rtl="0">
              <a:spcBef>
                <a:spcPts val="0"/>
              </a:spcBef>
              <a:spcAft>
                <a:spcPts val="0"/>
              </a:spcAft>
              <a:buClr>
                <a:schemeClr val="dk2"/>
              </a:buClr>
              <a:buSzPts val="1400"/>
              <a:buFont typeface="Stint Ultra Expanded"/>
              <a:buNone/>
              <a:defRPr b="1">
                <a:solidFill>
                  <a:schemeClr val="dk2"/>
                </a:solidFill>
                <a:latin typeface="Stint Ultra Expanded"/>
                <a:ea typeface="Stint Ultra Expanded"/>
                <a:cs typeface="Stint Ultra Expanded"/>
                <a:sym typeface="Stint Ultra Expanded"/>
              </a:defRPr>
            </a:lvl4pPr>
            <a:lvl5pPr lvl="4" rtl="0">
              <a:spcBef>
                <a:spcPts val="0"/>
              </a:spcBef>
              <a:spcAft>
                <a:spcPts val="0"/>
              </a:spcAft>
              <a:buClr>
                <a:schemeClr val="dk2"/>
              </a:buClr>
              <a:buSzPts val="1400"/>
              <a:buFont typeface="Stint Ultra Expanded"/>
              <a:buNone/>
              <a:defRPr b="1">
                <a:solidFill>
                  <a:schemeClr val="dk2"/>
                </a:solidFill>
                <a:latin typeface="Stint Ultra Expanded"/>
                <a:ea typeface="Stint Ultra Expanded"/>
                <a:cs typeface="Stint Ultra Expanded"/>
                <a:sym typeface="Stint Ultra Expanded"/>
              </a:defRPr>
            </a:lvl5pPr>
            <a:lvl6pPr lvl="5" rtl="0">
              <a:spcBef>
                <a:spcPts val="0"/>
              </a:spcBef>
              <a:spcAft>
                <a:spcPts val="0"/>
              </a:spcAft>
              <a:buClr>
                <a:schemeClr val="dk2"/>
              </a:buClr>
              <a:buSzPts val="1400"/>
              <a:buFont typeface="Stint Ultra Expanded"/>
              <a:buNone/>
              <a:defRPr b="1">
                <a:solidFill>
                  <a:schemeClr val="dk2"/>
                </a:solidFill>
                <a:latin typeface="Stint Ultra Expanded"/>
                <a:ea typeface="Stint Ultra Expanded"/>
                <a:cs typeface="Stint Ultra Expanded"/>
                <a:sym typeface="Stint Ultra Expanded"/>
              </a:defRPr>
            </a:lvl6pPr>
            <a:lvl7pPr lvl="6" rtl="0">
              <a:spcBef>
                <a:spcPts val="0"/>
              </a:spcBef>
              <a:spcAft>
                <a:spcPts val="0"/>
              </a:spcAft>
              <a:buClr>
                <a:schemeClr val="dk2"/>
              </a:buClr>
              <a:buSzPts val="1400"/>
              <a:buFont typeface="Stint Ultra Expanded"/>
              <a:buNone/>
              <a:defRPr b="1">
                <a:solidFill>
                  <a:schemeClr val="dk2"/>
                </a:solidFill>
                <a:latin typeface="Stint Ultra Expanded"/>
                <a:ea typeface="Stint Ultra Expanded"/>
                <a:cs typeface="Stint Ultra Expanded"/>
                <a:sym typeface="Stint Ultra Expanded"/>
              </a:defRPr>
            </a:lvl7pPr>
            <a:lvl8pPr lvl="7" rtl="0">
              <a:spcBef>
                <a:spcPts val="0"/>
              </a:spcBef>
              <a:spcAft>
                <a:spcPts val="0"/>
              </a:spcAft>
              <a:buClr>
                <a:schemeClr val="dk2"/>
              </a:buClr>
              <a:buSzPts val="1400"/>
              <a:buFont typeface="Stint Ultra Expanded"/>
              <a:buNone/>
              <a:defRPr b="1">
                <a:solidFill>
                  <a:schemeClr val="dk2"/>
                </a:solidFill>
                <a:latin typeface="Stint Ultra Expanded"/>
                <a:ea typeface="Stint Ultra Expanded"/>
                <a:cs typeface="Stint Ultra Expanded"/>
                <a:sym typeface="Stint Ultra Expanded"/>
              </a:defRPr>
            </a:lvl8pPr>
            <a:lvl9pPr lvl="8" rtl="0">
              <a:spcBef>
                <a:spcPts val="0"/>
              </a:spcBef>
              <a:spcAft>
                <a:spcPts val="0"/>
              </a:spcAft>
              <a:buClr>
                <a:schemeClr val="dk2"/>
              </a:buClr>
              <a:buSzPts val="1400"/>
              <a:buFont typeface="Stint Ultra Expanded"/>
              <a:buNone/>
              <a:defRPr b="1">
                <a:solidFill>
                  <a:schemeClr val="dk2"/>
                </a:solidFill>
                <a:latin typeface="Stint Ultra Expanded"/>
                <a:ea typeface="Stint Ultra Expanded"/>
                <a:cs typeface="Stint Ultra Expanded"/>
                <a:sym typeface="Stint Ultra Expanded"/>
              </a:defRPr>
            </a:lvl9pPr>
          </a:lstStyle>
          <a:p/>
        </p:txBody>
      </p:sp>
      <p:sp>
        <p:nvSpPr>
          <p:cNvPr id="1052" name="Google Shape;1052;p37"/>
          <p:cNvSpPr txBox="1"/>
          <p:nvPr>
            <p:ph idx="15" type="subTitle"/>
          </p:nvPr>
        </p:nvSpPr>
        <p:spPr>
          <a:xfrm>
            <a:off x="5980538" y="3383475"/>
            <a:ext cx="2367000" cy="642000"/>
          </a:xfrm>
          <a:prstGeom prst="rect">
            <a:avLst/>
          </a:prstGeom>
          <a:ln>
            <a:noFill/>
          </a:ln>
        </p:spPr>
        <p:txBody>
          <a:bodyPr anchorCtr="0" anchor="ctr" bIns="91425" lIns="91425" spcFirstLastPara="1" rIns="91425" wrap="square" tIns="91425">
            <a:noAutofit/>
          </a:bodyPr>
          <a:lstStyle>
            <a:lvl1pPr lvl="0" rtl="0">
              <a:spcBef>
                <a:spcPts val="0"/>
              </a:spcBef>
              <a:spcAft>
                <a:spcPts val="0"/>
              </a:spcAft>
              <a:buSzPts val="1600"/>
              <a:buNone/>
              <a:defRPr sz="1400"/>
            </a:lvl1pPr>
            <a:lvl2pPr lvl="1" rtl="0" algn="ctr">
              <a:spcBef>
                <a:spcPts val="0"/>
              </a:spcBef>
              <a:spcAft>
                <a:spcPts val="0"/>
              </a:spcAft>
              <a:buSzPts val="1600"/>
              <a:buNone/>
              <a:defRPr sz="1600"/>
            </a:lvl2pPr>
            <a:lvl3pPr lvl="2" rtl="0" algn="ctr">
              <a:spcBef>
                <a:spcPts val="0"/>
              </a:spcBef>
              <a:spcAft>
                <a:spcPts val="0"/>
              </a:spcAft>
              <a:buSzPts val="1600"/>
              <a:buNone/>
              <a:defRPr sz="1600"/>
            </a:lvl3pPr>
            <a:lvl4pPr lvl="3" rtl="0" algn="ctr">
              <a:spcBef>
                <a:spcPts val="0"/>
              </a:spcBef>
              <a:spcAft>
                <a:spcPts val="0"/>
              </a:spcAft>
              <a:buSzPts val="1600"/>
              <a:buNone/>
              <a:defRPr sz="1600"/>
            </a:lvl4pPr>
            <a:lvl5pPr lvl="4" rtl="0" algn="ctr">
              <a:spcBef>
                <a:spcPts val="0"/>
              </a:spcBef>
              <a:spcAft>
                <a:spcPts val="0"/>
              </a:spcAft>
              <a:buSzPts val="1600"/>
              <a:buNone/>
              <a:defRPr sz="1600"/>
            </a:lvl5pPr>
            <a:lvl6pPr lvl="5" rtl="0" algn="ctr">
              <a:spcBef>
                <a:spcPts val="0"/>
              </a:spcBef>
              <a:spcAft>
                <a:spcPts val="0"/>
              </a:spcAft>
              <a:buSzPts val="1600"/>
              <a:buNone/>
              <a:defRPr sz="1600"/>
            </a:lvl6pPr>
            <a:lvl7pPr lvl="6" rtl="0" algn="ctr">
              <a:spcBef>
                <a:spcPts val="0"/>
              </a:spcBef>
              <a:spcAft>
                <a:spcPts val="0"/>
              </a:spcAft>
              <a:buSzPts val="1600"/>
              <a:buNone/>
              <a:defRPr sz="1600"/>
            </a:lvl7pPr>
            <a:lvl8pPr lvl="7" rtl="0" algn="ctr">
              <a:spcBef>
                <a:spcPts val="0"/>
              </a:spcBef>
              <a:spcAft>
                <a:spcPts val="0"/>
              </a:spcAft>
              <a:buSzPts val="1600"/>
              <a:buNone/>
              <a:defRPr sz="1600"/>
            </a:lvl8pPr>
            <a:lvl9pPr lvl="8" rtl="0" algn="ctr">
              <a:spcBef>
                <a:spcPts val="0"/>
              </a:spcBef>
              <a:spcAft>
                <a:spcPts val="0"/>
              </a:spcAft>
              <a:buSzPts val="1600"/>
              <a:buNone/>
              <a:defRPr sz="1600"/>
            </a:lvl9pPr>
          </a:lstStyle>
          <a:p/>
        </p:txBody>
      </p:sp>
      <p:grpSp>
        <p:nvGrpSpPr>
          <p:cNvPr id="1053" name="Google Shape;1053;p37"/>
          <p:cNvGrpSpPr/>
          <p:nvPr/>
        </p:nvGrpSpPr>
        <p:grpSpPr>
          <a:xfrm flipH="1">
            <a:off x="-8" y="4683212"/>
            <a:ext cx="3096337" cy="96586"/>
            <a:chOff x="6040392" y="334012"/>
            <a:chExt cx="3096337" cy="96586"/>
          </a:xfrm>
        </p:grpSpPr>
        <p:sp>
          <p:nvSpPr>
            <p:cNvPr id="1054" name="Google Shape;1054;p37"/>
            <p:cNvSpPr/>
            <p:nvPr/>
          </p:nvSpPr>
          <p:spPr>
            <a:xfrm>
              <a:off x="6232650" y="376650"/>
              <a:ext cx="2904078" cy="11300"/>
            </a:xfrm>
            <a:custGeom>
              <a:rect b="b" l="l" r="r" t="t"/>
              <a:pathLst>
                <a:path extrusionOk="0" h="335" w="21703">
                  <a:moveTo>
                    <a:pt x="0" y="0"/>
                  </a:moveTo>
                  <a:lnTo>
                    <a:pt x="0" y="335"/>
                  </a:lnTo>
                  <a:lnTo>
                    <a:pt x="21703" y="335"/>
                  </a:lnTo>
                  <a:lnTo>
                    <a:pt x="2170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37"/>
            <p:cNvSpPr/>
            <p:nvPr/>
          </p:nvSpPr>
          <p:spPr>
            <a:xfrm>
              <a:off x="6040392" y="334012"/>
              <a:ext cx="96586" cy="96586"/>
            </a:xfrm>
            <a:custGeom>
              <a:rect b="b" l="l" r="r" t="t"/>
              <a:pathLst>
                <a:path extrusionOk="0" h="1057" w="1057">
                  <a:moveTo>
                    <a:pt x="514" y="1"/>
                  </a:moveTo>
                  <a:cubicBezTo>
                    <a:pt x="229" y="1"/>
                    <a:pt x="0" y="229"/>
                    <a:pt x="0" y="514"/>
                  </a:cubicBezTo>
                  <a:cubicBezTo>
                    <a:pt x="0" y="828"/>
                    <a:pt x="229" y="1056"/>
                    <a:pt x="514" y="1056"/>
                  </a:cubicBezTo>
                  <a:cubicBezTo>
                    <a:pt x="828" y="1056"/>
                    <a:pt x="1056" y="828"/>
                    <a:pt x="1056" y="514"/>
                  </a:cubicBezTo>
                  <a:cubicBezTo>
                    <a:pt x="1056" y="229"/>
                    <a:pt x="828" y="1"/>
                    <a:pt x="51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6" name="Google Shape;1056;p37"/>
          <p:cNvGrpSpPr/>
          <p:nvPr/>
        </p:nvGrpSpPr>
        <p:grpSpPr>
          <a:xfrm flipH="1">
            <a:off x="7276025" y="182975"/>
            <a:ext cx="2560275" cy="1391125"/>
            <a:chOff x="-385150" y="3176300"/>
            <a:chExt cx="2560275" cy="1391125"/>
          </a:xfrm>
        </p:grpSpPr>
        <p:sp>
          <p:nvSpPr>
            <p:cNvPr id="1057" name="Google Shape;1057;p37"/>
            <p:cNvSpPr/>
            <p:nvPr/>
          </p:nvSpPr>
          <p:spPr>
            <a:xfrm>
              <a:off x="2061394" y="4453694"/>
              <a:ext cx="113731" cy="113731"/>
            </a:xfrm>
            <a:custGeom>
              <a:rect b="b" l="l" r="r" t="t"/>
              <a:pathLst>
                <a:path extrusionOk="0" h="1199" w="1199">
                  <a:moveTo>
                    <a:pt x="599" y="1"/>
                  </a:moveTo>
                  <a:cubicBezTo>
                    <a:pt x="286" y="1"/>
                    <a:pt x="0" y="229"/>
                    <a:pt x="0" y="600"/>
                  </a:cubicBezTo>
                  <a:cubicBezTo>
                    <a:pt x="0" y="914"/>
                    <a:pt x="257" y="1199"/>
                    <a:pt x="599" y="1199"/>
                  </a:cubicBezTo>
                  <a:cubicBezTo>
                    <a:pt x="970" y="1199"/>
                    <a:pt x="1199" y="942"/>
                    <a:pt x="1199" y="600"/>
                  </a:cubicBezTo>
                  <a:cubicBezTo>
                    <a:pt x="1199" y="286"/>
                    <a:pt x="970" y="1"/>
                    <a:pt x="5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37"/>
            <p:cNvSpPr/>
            <p:nvPr/>
          </p:nvSpPr>
          <p:spPr>
            <a:xfrm>
              <a:off x="-385150" y="3176300"/>
              <a:ext cx="2503508" cy="1334325"/>
            </a:xfrm>
            <a:custGeom>
              <a:rect b="b" l="l" r="r" t="t"/>
              <a:pathLst>
                <a:path extrusionOk="0" fill="none" h="14067" w="26393">
                  <a:moveTo>
                    <a:pt x="0" y="0"/>
                  </a:moveTo>
                  <a:lnTo>
                    <a:pt x="14066" y="14067"/>
                  </a:lnTo>
                  <a:lnTo>
                    <a:pt x="26392" y="14067"/>
                  </a:lnTo>
                </a:path>
              </a:pathLst>
            </a:custGeom>
            <a:noFill/>
            <a:ln cap="flat" cmpd="sng" w="19050">
              <a:solidFill>
                <a:schemeClr val="dk2"/>
              </a:solidFill>
              <a:prstDash val="solid"/>
              <a:miter lim="2853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9" name="Google Shape;1059;p37"/>
          <p:cNvGrpSpPr/>
          <p:nvPr/>
        </p:nvGrpSpPr>
        <p:grpSpPr>
          <a:xfrm>
            <a:off x="713275" y="4628650"/>
            <a:ext cx="1532575" cy="205676"/>
            <a:chOff x="4645500" y="3968425"/>
            <a:chExt cx="1532575" cy="205676"/>
          </a:xfrm>
        </p:grpSpPr>
        <p:sp>
          <p:nvSpPr>
            <p:cNvPr id="1060" name="Google Shape;1060;p37"/>
            <p:cNvSpPr/>
            <p:nvPr/>
          </p:nvSpPr>
          <p:spPr>
            <a:xfrm>
              <a:off x="4645500" y="3968425"/>
              <a:ext cx="142098" cy="205676"/>
            </a:xfrm>
            <a:custGeom>
              <a:rect b="b" l="l" r="r" t="t"/>
              <a:pathLst>
                <a:path extrusionOk="0" fill="none" h="3345" w="2311">
                  <a:moveTo>
                    <a:pt x="2310" y="1"/>
                  </a:moveTo>
                  <a:lnTo>
                    <a:pt x="0" y="3344"/>
                  </a:lnTo>
                </a:path>
              </a:pathLst>
            </a:custGeom>
            <a:noFill/>
            <a:ln cap="flat" cmpd="sng" w="19050">
              <a:solidFill>
                <a:schemeClr val="l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37"/>
            <p:cNvSpPr/>
            <p:nvPr/>
          </p:nvSpPr>
          <p:spPr>
            <a:xfrm>
              <a:off x="4804322" y="3968425"/>
              <a:ext cx="138347" cy="201925"/>
            </a:xfrm>
            <a:custGeom>
              <a:rect b="b" l="l" r="r" t="t"/>
              <a:pathLst>
                <a:path extrusionOk="0" fill="none" h="3284" w="2250">
                  <a:moveTo>
                    <a:pt x="2250" y="1"/>
                  </a:moveTo>
                  <a:lnTo>
                    <a:pt x="1" y="3284"/>
                  </a:lnTo>
                </a:path>
              </a:pathLst>
            </a:custGeom>
            <a:noFill/>
            <a:ln cap="flat" cmpd="sng" w="19050">
              <a:solidFill>
                <a:schemeClr val="l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37"/>
            <p:cNvSpPr/>
            <p:nvPr/>
          </p:nvSpPr>
          <p:spPr>
            <a:xfrm>
              <a:off x="4953860" y="3968425"/>
              <a:ext cx="142098" cy="205676"/>
            </a:xfrm>
            <a:custGeom>
              <a:rect b="b" l="l" r="r" t="t"/>
              <a:pathLst>
                <a:path extrusionOk="0" fill="none" h="3345" w="2311">
                  <a:moveTo>
                    <a:pt x="2310" y="1"/>
                  </a:moveTo>
                  <a:lnTo>
                    <a:pt x="0" y="3344"/>
                  </a:lnTo>
                </a:path>
              </a:pathLst>
            </a:custGeom>
            <a:noFill/>
            <a:ln cap="flat" cmpd="sng" w="19050">
              <a:solidFill>
                <a:schemeClr val="l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37"/>
            <p:cNvSpPr/>
            <p:nvPr/>
          </p:nvSpPr>
          <p:spPr>
            <a:xfrm>
              <a:off x="5112743" y="3968425"/>
              <a:ext cx="138347" cy="201925"/>
            </a:xfrm>
            <a:custGeom>
              <a:rect b="b" l="l" r="r" t="t"/>
              <a:pathLst>
                <a:path extrusionOk="0" fill="none" h="3284" w="2250">
                  <a:moveTo>
                    <a:pt x="2249" y="1"/>
                  </a:moveTo>
                  <a:lnTo>
                    <a:pt x="0" y="3284"/>
                  </a:lnTo>
                </a:path>
              </a:pathLst>
            </a:custGeom>
            <a:noFill/>
            <a:ln cap="flat" cmpd="sng" w="19050">
              <a:solidFill>
                <a:schemeClr val="l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37"/>
            <p:cNvSpPr/>
            <p:nvPr/>
          </p:nvSpPr>
          <p:spPr>
            <a:xfrm>
              <a:off x="5262219" y="3968425"/>
              <a:ext cx="142098" cy="205676"/>
            </a:xfrm>
            <a:custGeom>
              <a:rect b="b" l="l" r="r" t="t"/>
              <a:pathLst>
                <a:path extrusionOk="0" fill="none" h="3345" w="2311">
                  <a:moveTo>
                    <a:pt x="2311" y="1"/>
                  </a:moveTo>
                  <a:lnTo>
                    <a:pt x="1" y="3344"/>
                  </a:lnTo>
                </a:path>
              </a:pathLst>
            </a:custGeom>
            <a:noFill/>
            <a:ln cap="flat" cmpd="sng" w="19050">
              <a:solidFill>
                <a:schemeClr val="l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37"/>
            <p:cNvSpPr/>
            <p:nvPr/>
          </p:nvSpPr>
          <p:spPr>
            <a:xfrm>
              <a:off x="5413601" y="3968425"/>
              <a:ext cx="147693" cy="205676"/>
            </a:xfrm>
            <a:custGeom>
              <a:rect b="b" l="l" r="r" t="t"/>
              <a:pathLst>
                <a:path extrusionOk="0" fill="none" h="3345" w="2402">
                  <a:moveTo>
                    <a:pt x="2402" y="1"/>
                  </a:moveTo>
                  <a:lnTo>
                    <a:pt x="1" y="3344"/>
                  </a:lnTo>
                </a:path>
              </a:pathLst>
            </a:custGeom>
            <a:noFill/>
            <a:ln cap="flat" cmpd="sng" w="19050">
              <a:solidFill>
                <a:schemeClr val="l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37"/>
            <p:cNvSpPr/>
            <p:nvPr/>
          </p:nvSpPr>
          <p:spPr>
            <a:xfrm>
              <a:off x="5579925" y="3968425"/>
              <a:ext cx="134658" cy="205676"/>
            </a:xfrm>
            <a:custGeom>
              <a:rect b="b" l="l" r="r" t="t"/>
              <a:pathLst>
                <a:path extrusionOk="0" fill="none" h="3345" w="2190">
                  <a:moveTo>
                    <a:pt x="2189" y="1"/>
                  </a:moveTo>
                  <a:lnTo>
                    <a:pt x="1" y="3344"/>
                  </a:lnTo>
                </a:path>
              </a:pathLst>
            </a:custGeom>
            <a:noFill/>
            <a:ln cap="flat" cmpd="sng" w="19050">
              <a:solidFill>
                <a:schemeClr val="l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37"/>
            <p:cNvSpPr/>
            <p:nvPr/>
          </p:nvSpPr>
          <p:spPr>
            <a:xfrm>
              <a:off x="5731307" y="3968425"/>
              <a:ext cx="138408" cy="205676"/>
            </a:xfrm>
            <a:custGeom>
              <a:rect b="b" l="l" r="r" t="t"/>
              <a:pathLst>
                <a:path extrusionOk="0" fill="none" h="3345" w="2251">
                  <a:moveTo>
                    <a:pt x="2250" y="1"/>
                  </a:moveTo>
                  <a:lnTo>
                    <a:pt x="1" y="3344"/>
                  </a:lnTo>
                </a:path>
              </a:pathLst>
            </a:custGeom>
            <a:noFill/>
            <a:ln cap="flat" cmpd="sng" w="19050">
              <a:solidFill>
                <a:schemeClr val="l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37"/>
            <p:cNvSpPr/>
            <p:nvPr/>
          </p:nvSpPr>
          <p:spPr>
            <a:xfrm>
              <a:off x="5880845" y="3968425"/>
              <a:ext cx="144004" cy="205676"/>
            </a:xfrm>
            <a:custGeom>
              <a:rect b="b" l="l" r="r" t="t"/>
              <a:pathLst>
                <a:path extrusionOk="0" fill="none" h="3345" w="2342">
                  <a:moveTo>
                    <a:pt x="2341" y="1"/>
                  </a:moveTo>
                  <a:lnTo>
                    <a:pt x="1" y="3344"/>
                  </a:lnTo>
                </a:path>
              </a:pathLst>
            </a:custGeom>
            <a:noFill/>
            <a:ln cap="flat" cmpd="sng" w="19050">
              <a:solidFill>
                <a:schemeClr val="l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37"/>
            <p:cNvSpPr/>
            <p:nvPr/>
          </p:nvSpPr>
          <p:spPr>
            <a:xfrm>
              <a:off x="6034133" y="3968425"/>
              <a:ext cx="143942" cy="205676"/>
            </a:xfrm>
            <a:custGeom>
              <a:rect b="b" l="l" r="r" t="t"/>
              <a:pathLst>
                <a:path extrusionOk="0" fill="none" h="3345" w="2341">
                  <a:moveTo>
                    <a:pt x="2341" y="1"/>
                  </a:moveTo>
                  <a:lnTo>
                    <a:pt x="0" y="3344"/>
                  </a:lnTo>
                </a:path>
              </a:pathLst>
            </a:custGeom>
            <a:noFill/>
            <a:ln cap="flat" cmpd="sng" w="19050">
              <a:solidFill>
                <a:schemeClr val="l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0" name="Google Shape;1070;p37"/>
          <p:cNvGrpSpPr/>
          <p:nvPr/>
        </p:nvGrpSpPr>
        <p:grpSpPr>
          <a:xfrm>
            <a:off x="7549100" y="1102450"/>
            <a:ext cx="1034036" cy="667673"/>
            <a:chOff x="508625" y="3017550"/>
            <a:chExt cx="1034036" cy="667673"/>
          </a:xfrm>
        </p:grpSpPr>
        <p:sp>
          <p:nvSpPr>
            <p:cNvPr id="1071" name="Google Shape;1071;p37"/>
            <p:cNvSpPr/>
            <p:nvPr/>
          </p:nvSpPr>
          <p:spPr>
            <a:xfrm>
              <a:off x="508625" y="3017550"/>
              <a:ext cx="1034036" cy="236158"/>
            </a:xfrm>
            <a:custGeom>
              <a:rect b="b" l="l" r="r" t="t"/>
              <a:pathLst>
                <a:path extrusionOk="0" h="2483" w="10872">
                  <a:moveTo>
                    <a:pt x="0" y="0"/>
                  </a:moveTo>
                  <a:lnTo>
                    <a:pt x="0" y="2483"/>
                  </a:lnTo>
                  <a:lnTo>
                    <a:pt x="10871" y="2483"/>
                  </a:lnTo>
                  <a:lnTo>
                    <a:pt x="1087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37"/>
            <p:cNvSpPr/>
            <p:nvPr/>
          </p:nvSpPr>
          <p:spPr>
            <a:xfrm>
              <a:off x="847784" y="3169536"/>
              <a:ext cx="95110" cy="515686"/>
            </a:xfrm>
            <a:custGeom>
              <a:rect b="b" l="l" r="r" t="t"/>
              <a:pathLst>
                <a:path extrusionOk="0" h="5422" w="1000">
                  <a:moveTo>
                    <a:pt x="1" y="0"/>
                  </a:moveTo>
                  <a:lnTo>
                    <a:pt x="1" y="5421"/>
                  </a:lnTo>
                  <a:lnTo>
                    <a:pt x="1000" y="5421"/>
                  </a:lnTo>
                  <a:lnTo>
                    <a:pt x="100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27">
    <p:bg>
      <p:bgPr>
        <a:solidFill>
          <a:schemeClr val="dk2"/>
        </a:solidFill>
      </p:bgPr>
    </p:bg>
    <p:spTree>
      <p:nvGrpSpPr>
        <p:cNvPr id="1073" name="Shape 1073"/>
        <p:cNvGrpSpPr/>
        <p:nvPr/>
      </p:nvGrpSpPr>
      <p:grpSpPr>
        <a:xfrm>
          <a:off x="0" y="0"/>
          <a:ext cx="0" cy="0"/>
          <a:chOff x="0" y="0"/>
          <a:chExt cx="0" cy="0"/>
        </a:xfrm>
      </p:grpSpPr>
      <p:sp>
        <p:nvSpPr>
          <p:cNvPr id="1074" name="Google Shape;1074;p38"/>
          <p:cNvSpPr txBox="1"/>
          <p:nvPr>
            <p:ph type="title"/>
          </p:nvPr>
        </p:nvSpPr>
        <p:spPr>
          <a:xfrm>
            <a:off x="2055450" y="557600"/>
            <a:ext cx="5033100" cy="1068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7200"/>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
        <p:nvSpPr>
          <p:cNvPr id="1075" name="Google Shape;1075;p38"/>
          <p:cNvSpPr txBox="1"/>
          <p:nvPr>
            <p:ph idx="1" type="subTitle"/>
          </p:nvPr>
        </p:nvSpPr>
        <p:spPr>
          <a:xfrm>
            <a:off x="2960400" y="1625600"/>
            <a:ext cx="3223200" cy="1031100"/>
          </a:xfrm>
          <a:prstGeom prst="rect">
            <a:avLst/>
          </a:prstGeom>
        </p:spPr>
        <p:txBody>
          <a:bodyPr anchorCtr="0" anchor="t" bIns="91425" lIns="91425" spcFirstLastPara="1" rIns="91425" wrap="square" tIns="91425">
            <a:noAutofit/>
          </a:bodyPr>
          <a:lstStyle>
            <a:lvl1pPr lvl="0" algn="ctr">
              <a:spcBef>
                <a:spcPts val="0"/>
              </a:spcBef>
              <a:spcAft>
                <a:spcPts val="0"/>
              </a:spcAft>
              <a:buSzPts val="1400"/>
              <a:buNone/>
              <a:defRPr sz="1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76" name="Google Shape;1076;p38"/>
          <p:cNvSpPr txBox="1"/>
          <p:nvPr/>
        </p:nvSpPr>
        <p:spPr>
          <a:xfrm flipH="1">
            <a:off x="2486400" y="3481625"/>
            <a:ext cx="4171200" cy="792600"/>
          </a:xfrm>
          <a:prstGeom prst="rect">
            <a:avLst/>
          </a:prstGeom>
          <a:noFill/>
          <a:ln>
            <a:noFill/>
          </a:ln>
        </p:spPr>
        <p:txBody>
          <a:bodyPr anchorCtr="0" anchor="t" bIns="91425" lIns="91425" spcFirstLastPara="1" rIns="91425" wrap="square" tIns="91425">
            <a:noAutofit/>
          </a:bodyPr>
          <a:lstStyle/>
          <a:p>
            <a:pPr indent="0" lvl="0" marL="0" rtl="0" algn="ctr">
              <a:spcBef>
                <a:spcPts val="300"/>
              </a:spcBef>
              <a:spcAft>
                <a:spcPts val="0"/>
              </a:spcAft>
              <a:buNone/>
            </a:pPr>
            <a:r>
              <a:rPr lang="en" sz="1100">
                <a:solidFill>
                  <a:schemeClr val="lt1"/>
                </a:solidFill>
                <a:latin typeface="Space Mono"/>
                <a:ea typeface="Space Mono"/>
                <a:cs typeface="Space Mono"/>
                <a:sym typeface="Space Mono"/>
              </a:rPr>
              <a:t>CREDITS: This presentation template was created by </a:t>
            </a:r>
            <a:r>
              <a:rPr b="1" lang="en" sz="1100">
                <a:solidFill>
                  <a:schemeClr val="lt1"/>
                </a:solidFill>
                <a:uFill>
                  <a:noFill/>
                </a:uFill>
                <a:latin typeface="Space Mono"/>
                <a:ea typeface="Space Mono"/>
                <a:cs typeface="Space Mono"/>
                <a:sym typeface="Space Mono"/>
                <a:hlinkClick r:id="rId2">
                  <a:extLst>
                    <a:ext uri="{A12FA001-AC4F-418D-AE19-62706E023703}">
                      <ahyp:hlinkClr val="tx"/>
                    </a:ext>
                  </a:extLst>
                </a:hlinkClick>
              </a:rPr>
              <a:t>Slidesgo</a:t>
            </a:r>
            <a:r>
              <a:rPr lang="en" sz="1100">
                <a:solidFill>
                  <a:schemeClr val="lt1"/>
                </a:solidFill>
                <a:latin typeface="Space Mono"/>
                <a:ea typeface="Space Mono"/>
                <a:cs typeface="Space Mono"/>
                <a:sym typeface="Space Mono"/>
              </a:rPr>
              <a:t>, including icons by </a:t>
            </a:r>
            <a:r>
              <a:rPr b="1" lang="en" sz="1100">
                <a:solidFill>
                  <a:schemeClr val="lt1"/>
                </a:solidFill>
                <a:uFill>
                  <a:noFill/>
                </a:uFill>
                <a:latin typeface="Space Mono"/>
                <a:ea typeface="Space Mono"/>
                <a:cs typeface="Space Mono"/>
                <a:sym typeface="Space Mono"/>
                <a:hlinkClick r:id="rId3">
                  <a:extLst>
                    <a:ext uri="{A12FA001-AC4F-418D-AE19-62706E023703}">
                      <ahyp:hlinkClr val="tx"/>
                    </a:ext>
                  </a:extLst>
                </a:hlinkClick>
              </a:rPr>
              <a:t>Flaticon</a:t>
            </a:r>
            <a:r>
              <a:rPr lang="en" sz="1100">
                <a:solidFill>
                  <a:schemeClr val="lt1"/>
                </a:solidFill>
                <a:latin typeface="Space Mono"/>
                <a:ea typeface="Space Mono"/>
                <a:cs typeface="Space Mono"/>
                <a:sym typeface="Space Mono"/>
              </a:rPr>
              <a:t>, infographics &amp; images by </a:t>
            </a:r>
            <a:r>
              <a:rPr b="1" lang="en" sz="1100">
                <a:solidFill>
                  <a:schemeClr val="lt1"/>
                </a:solidFill>
                <a:uFill>
                  <a:noFill/>
                </a:uFill>
                <a:latin typeface="Space Mono"/>
                <a:ea typeface="Space Mono"/>
                <a:cs typeface="Space Mono"/>
                <a:sym typeface="Space Mono"/>
                <a:hlinkClick r:id="rId4">
                  <a:extLst>
                    <a:ext uri="{A12FA001-AC4F-418D-AE19-62706E023703}">
                      <ahyp:hlinkClr val="tx"/>
                    </a:ext>
                  </a:extLst>
                </a:hlinkClick>
              </a:rPr>
              <a:t>Freepik</a:t>
            </a:r>
            <a:r>
              <a:rPr b="1" lang="en" sz="1100">
                <a:solidFill>
                  <a:schemeClr val="lt1"/>
                </a:solidFill>
                <a:latin typeface="Space Mono"/>
                <a:ea typeface="Space Mono"/>
                <a:cs typeface="Space Mono"/>
                <a:sym typeface="Space Mono"/>
              </a:rPr>
              <a:t> </a:t>
            </a:r>
            <a:endParaRPr b="1" sz="1100">
              <a:solidFill>
                <a:schemeClr val="lt1"/>
              </a:solidFill>
              <a:latin typeface="Space Mono"/>
              <a:ea typeface="Space Mono"/>
              <a:cs typeface="Space Mono"/>
              <a:sym typeface="Space Mono"/>
            </a:endParaRPr>
          </a:p>
        </p:txBody>
      </p:sp>
      <p:grpSp>
        <p:nvGrpSpPr>
          <p:cNvPr id="1077" name="Google Shape;1077;p38"/>
          <p:cNvGrpSpPr/>
          <p:nvPr/>
        </p:nvGrpSpPr>
        <p:grpSpPr>
          <a:xfrm flipH="1">
            <a:off x="-957025" y="1845250"/>
            <a:ext cx="3308375" cy="113725"/>
            <a:chOff x="5803825" y="519225"/>
            <a:chExt cx="3308375" cy="113725"/>
          </a:xfrm>
        </p:grpSpPr>
        <p:sp>
          <p:nvSpPr>
            <p:cNvPr id="1078" name="Google Shape;1078;p38"/>
            <p:cNvSpPr/>
            <p:nvPr/>
          </p:nvSpPr>
          <p:spPr>
            <a:xfrm flipH="1">
              <a:off x="6691250" y="519225"/>
              <a:ext cx="2420950" cy="113725"/>
            </a:xfrm>
            <a:custGeom>
              <a:rect b="b" l="l" r="r" t="t"/>
              <a:pathLst>
                <a:path extrusionOk="0" h="1485" w="12013">
                  <a:moveTo>
                    <a:pt x="1" y="1"/>
                  </a:moveTo>
                  <a:lnTo>
                    <a:pt x="1" y="1484"/>
                  </a:lnTo>
                  <a:lnTo>
                    <a:pt x="12013" y="1484"/>
                  </a:lnTo>
                  <a:lnTo>
                    <a:pt x="120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38"/>
            <p:cNvSpPr/>
            <p:nvPr/>
          </p:nvSpPr>
          <p:spPr>
            <a:xfrm flipH="1">
              <a:off x="6232647" y="519225"/>
              <a:ext cx="132725" cy="113725"/>
            </a:xfrm>
            <a:custGeom>
              <a:rect b="b" l="l" r="r" t="t"/>
              <a:pathLst>
                <a:path extrusionOk="0" h="1485" w="1057">
                  <a:moveTo>
                    <a:pt x="1" y="1"/>
                  </a:moveTo>
                  <a:lnTo>
                    <a:pt x="1" y="1484"/>
                  </a:lnTo>
                  <a:lnTo>
                    <a:pt x="1056" y="1484"/>
                  </a:lnTo>
                  <a:lnTo>
                    <a:pt x="105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38"/>
            <p:cNvSpPr/>
            <p:nvPr/>
          </p:nvSpPr>
          <p:spPr>
            <a:xfrm flipH="1">
              <a:off x="5803825" y="519225"/>
              <a:ext cx="132725" cy="113725"/>
            </a:xfrm>
            <a:custGeom>
              <a:rect b="b" l="l" r="r" t="t"/>
              <a:pathLst>
                <a:path extrusionOk="0" h="1485" w="1028">
                  <a:moveTo>
                    <a:pt x="0" y="1"/>
                  </a:moveTo>
                  <a:lnTo>
                    <a:pt x="0" y="1484"/>
                  </a:lnTo>
                  <a:lnTo>
                    <a:pt x="1027" y="1484"/>
                  </a:lnTo>
                  <a:lnTo>
                    <a:pt x="102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1" name="Google Shape;1081;p38"/>
          <p:cNvGrpSpPr/>
          <p:nvPr/>
        </p:nvGrpSpPr>
        <p:grpSpPr>
          <a:xfrm>
            <a:off x="4311254" y="4789912"/>
            <a:ext cx="521493" cy="96586"/>
            <a:chOff x="4342567" y="4452512"/>
            <a:chExt cx="521493" cy="96586"/>
          </a:xfrm>
        </p:grpSpPr>
        <p:sp>
          <p:nvSpPr>
            <p:cNvPr id="1082" name="Google Shape;1082;p38"/>
            <p:cNvSpPr/>
            <p:nvPr/>
          </p:nvSpPr>
          <p:spPr>
            <a:xfrm>
              <a:off x="4764915" y="4452512"/>
              <a:ext cx="99145" cy="96586"/>
            </a:xfrm>
            <a:custGeom>
              <a:rect b="b" l="l" r="r" t="t"/>
              <a:pathLst>
                <a:path extrusionOk="0" h="1057" w="1085">
                  <a:moveTo>
                    <a:pt x="543" y="1"/>
                  </a:moveTo>
                  <a:cubicBezTo>
                    <a:pt x="229" y="1"/>
                    <a:pt x="1" y="229"/>
                    <a:pt x="1" y="514"/>
                  </a:cubicBezTo>
                  <a:cubicBezTo>
                    <a:pt x="1" y="828"/>
                    <a:pt x="229" y="1056"/>
                    <a:pt x="543" y="1056"/>
                  </a:cubicBezTo>
                  <a:cubicBezTo>
                    <a:pt x="828" y="1056"/>
                    <a:pt x="1085" y="828"/>
                    <a:pt x="1085" y="514"/>
                  </a:cubicBezTo>
                  <a:cubicBezTo>
                    <a:pt x="1085" y="229"/>
                    <a:pt x="828" y="1"/>
                    <a:pt x="54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38"/>
            <p:cNvSpPr/>
            <p:nvPr/>
          </p:nvSpPr>
          <p:spPr>
            <a:xfrm>
              <a:off x="4553741" y="4452512"/>
              <a:ext cx="96586" cy="96586"/>
            </a:xfrm>
            <a:custGeom>
              <a:rect b="b" l="l" r="r" t="t"/>
              <a:pathLst>
                <a:path extrusionOk="0" h="1057" w="1057">
                  <a:moveTo>
                    <a:pt x="543" y="1"/>
                  </a:moveTo>
                  <a:cubicBezTo>
                    <a:pt x="229" y="1"/>
                    <a:pt x="0" y="229"/>
                    <a:pt x="0" y="514"/>
                  </a:cubicBezTo>
                  <a:cubicBezTo>
                    <a:pt x="0" y="828"/>
                    <a:pt x="229" y="1056"/>
                    <a:pt x="543" y="1056"/>
                  </a:cubicBezTo>
                  <a:cubicBezTo>
                    <a:pt x="828" y="1056"/>
                    <a:pt x="1056" y="828"/>
                    <a:pt x="1056" y="514"/>
                  </a:cubicBezTo>
                  <a:cubicBezTo>
                    <a:pt x="1056" y="229"/>
                    <a:pt x="828" y="1"/>
                    <a:pt x="54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38"/>
            <p:cNvSpPr/>
            <p:nvPr/>
          </p:nvSpPr>
          <p:spPr>
            <a:xfrm>
              <a:off x="4342567" y="4452512"/>
              <a:ext cx="96586" cy="96586"/>
            </a:xfrm>
            <a:custGeom>
              <a:rect b="b" l="l" r="r" t="t"/>
              <a:pathLst>
                <a:path extrusionOk="0" h="1057" w="1057">
                  <a:moveTo>
                    <a:pt x="514" y="1"/>
                  </a:moveTo>
                  <a:cubicBezTo>
                    <a:pt x="229" y="1"/>
                    <a:pt x="0" y="229"/>
                    <a:pt x="0" y="514"/>
                  </a:cubicBezTo>
                  <a:cubicBezTo>
                    <a:pt x="0" y="828"/>
                    <a:pt x="229" y="1056"/>
                    <a:pt x="514" y="1056"/>
                  </a:cubicBezTo>
                  <a:cubicBezTo>
                    <a:pt x="828" y="1056"/>
                    <a:pt x="1056" y="828"/>
                    <a:pt x="1056" y="514"/>
                  </a:cubicBezTo>
                  <a:cubicBezTo>
                    <a:pt x="1056" y="229"/>
                    <a:pt x="828" y="1"/>
                    <a:pt x="51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5" name="Google Shape;1085;p38"/>
          <p:cNvGrpSpPr/>
          <p:nvPr/>
        </p:nvGrpSpPr>
        <p:grpSpPr>
          <a:xfrm flipH="1">
            <a:off x="7103200" y="1723788"/>
            <a:ext cx="2560275" cy="1391125"/>
            <a:chOff x="-385150" y="3176300"/>
            <a:chExt cx="2560275" cy="1391125"/>
          </a:xfrm>
        </p:grpSpPr>
        <p:sp>
          <p:nvSpPr>
            <p:cNvPr id="1086" name="Google Shape;1086;p38"/>
            <p:cNvSpPr/>
            <p:nvPr/>
          </p:nvSpPr>
          <p:spPr>
            <a:xfrm>
              <a:off x="2061394" y="4453694"/>
              <a:ext cx="113731" cy="113731"/>
            </a:xfrm>
            <a:custGeom>
              <a:rect b="b" l="l" r="r" t="t"/>
              <a:pathLst>
                <a:path extrusionOk="0" h="1199" w="1199">
                  <a:moveTo>
                    <a:pt x="599" y="1"/>
                  </a:moveTo>
                  <a:cubicBezTo>
                    <a:pt x="286" y="1"/>
                    <a:pt x="0" y="229"/>
                    <a:pt x="0" y="600"/>
                  </a:cubicBezTo>
                  <a:cubicBezTo>
                    <a:pt x="0" y="914"/>
                    <a:pt x="257" y="1199"/>
                    <a:pt x="599" y="1199"/>
                  </a:cubicBezTo>
                  <a:cubicBezTo>
                    <a:pt x="970" y="1199"/>
                    <a:pt x="1199" y="942"/>
                    <a:pt x="1199" y="600"/>
                  </a:cubicBezTo>
                  <a:cubicBezTo>
                    <a:pt x="1199" y="286"/>
                    <a:pt x="970" y="1"/>
                    <a:pt x="599"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38"/>
            <p:cNvSpPr/>
            <p:nvPr/>
          </p:nvSpPr>
          <p:spPr>
            <a:xfrm>
              <a:off x="-385150" y="3176300"/>
              <a:ext cx="2503508" cy="1334325"/>
            </a:xfrm>
            <a:custGeom>
              <a:rect b="b" l="l" r="r" t="t"/>
              <a:pathLst>
                <a:path extrusionOk="0" fill="none" h="14067" w="26393">
                  <a:moveTo>
                    <a:pt x="0" y="0"/>
                  </a:moveTo>
                  <a:lnTo>
                    <a:pt x="14066" y="14067"/>
                  </a:lnTo>
                  <a:lnTo>
                    <a:pt x="26392" y="14067"/>
                  </a:lnTo>
                </a:path>
              </a:pathLst>
            </a:custGeom>
            <a:solidFill>
              <a:schemeClr val="dk1"/>
            </a:solidFill>
            <a:ln cap="flat" cmpd="sng" w="19050">
              <a:solidFill>
                <a:schemeClr val="dk1"/>
              </a:solidFill>
              <a:prstDash val="solid"/>
              <a:miter lim="2853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8" name="Google Shape;1088;p38"/>
          <p:cNvGrpSpPr/>
          <p:nvPr/>
        </p:nvGrpSpPr>
        <p:grpSpPr>
          <a:xfrm>
            <a:off x="7461013" y="4156075"/>
            <a:ext cx="521776" cy="1399525"/>
            <a:chOff x="5413425" y="4281600"/>
            <a:chExt cx="521776" cy="1399525"/>
          </a:xfrm>
        </p:grpSpPr>
        <p:sp>
          <p:nvSpPr>
            <p:cNvPr id="1089" name="Google Shape;1089;p38"/>
            <p:cNvSpPr/>
            <p:nvPr/>
          </p:nvSpPr>
          <p:spPr>
            <a:xfrm>
              <a:off x="5413425" y="4281600"/>
              <a:ext cx="194335" cy="1066710"/>
            </a:xfrm>
            <a:custGeom>
              <a:rect b="b" l="l" r="r" t="t"/>
              <a:pathLst>
                <a:path extrusionOk="0" h="7509" w="1368">
                  <a:moveTo>
                    <a:pt x="0" y="1"/>
                  </a:moveTo>
                  <a:lnTo>
                    <a:pt x="0" y="7509"/>
                  </a:lnTo>
                  <a:lnTo>
                    <a:pt x="1368" y="7509"/>
                  </a:lnTo>
                  <a:lnTo>
                    <a:pt x="136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38"/>
            <p:cNvSpPr/>
            <p:nvPr/>
          </p:nvSpPr>
          <p:spPr>
            <a:xfrm>
              <a:off x="5740866" y="4614415"/>
              <a:ext cx="194335" cy="1066710"/>
            </a:xfrm>
            <a:custGeom>
              <a:rect b="b" l="l" r="r" t="t"/>
              <a:pathLst>
                <a:path extrusionOk="0" h="7509" w="1368">
                  <a:moveTo>
                    <a:pt x="0" y="0"/>
                  </a:moveTo>
                  <a:lnTo>
                    <a:pt x="0" y="7508"/>
                  </a:lnTo>
                  <a:lnTo>
                    <a:pt x="1368" y="7508"/>
                  </a:lnTo>
                  <a:lnTo>
                    <a:pt x="136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1" name="Google Shape;1091;p38"/>
          <p:cNvSpPr/>
          <p:nvPr/>
        </p:nvSpPr>
        <p:spPr>
          <a:xfrm>
            <a:off x="542425" y="2403942"/>
            <a:ext cx="685267" cy="688517"/>
          </a:xfrm>
          <a:custGeom>
            <a:rect b="b" l="l" r="r" t="t"/>
            <a:pathLst>
              <a:path extrusionOk="0" h="6567" w="6536">
                <a:moveTo>
                  <a:pt x="0" y="1"/>
                </a:moveTo>
                <a:lnTo>
                  <a:pt x="6536" y="6566"/>
                </a:lnTo>
                <a:lnTo>
                  <a:pt x="653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38"/>
          <p:cNvSpPr/>
          <p:nvPr/>
        </p:nvSpPr>
        <p:spPr>
          <a:xfrm>
            <a:off x="1093699" y="1823938"/>
            <a:ext cx="411202" cy="768199"/>
          </a:xfrm>
          <a:custGeom>
            <a:rect b="b" l="l" r="r" t="t"/>
            <a:pathLst>
              <a:path extrusionOk="0" h="7327" w="3922">
                <a:moveTo>
                  <a:pt x="1" y="1"/>
                </a:moveTo>
                <a:lnTo>
                  <a:pt x="1" y="518"/>
                </a:lnTo>
                <a:lnTo>
                  <a:pt x="3861" y="2037"/>
                </a:lnTo>
                <a:lnTo>
                  <a:pt x="3861" y="1521"/>
                </a:lnTo>
                <a:lnTo>
                  <a:pt x="1" y="1"/>
                </a:lnTo>
                <a:close/>
                <a:moveTo>
                  <a:pt x="31" y="1733"/>
                </a:moveTo>
                <a:lnTo>
                  <a:pt x="31" y="2280"/>
                </a:lnTo>
                <a:lnTo>
                  <a:pt x="3922" y="3800"/>
                </a:lnTo>
                <a:lnTo>
                  <a:pt x="3922" y="3253"/>
                </a:lnTo>
                <a:lnTo>
                  <a:pt x="31" y="1733"/>
                </a:lnTo>
                <a:close/>
                <a:moveTo>
                  <a:pt x="31" y="3496"/>
                </a:moveTo>
                <a:lnTo>
                  <a:pt x="31" y="4013"/>
                </a:lnTo>
                <a:lnTo>
                  <a:pt x="3922" y="5533"/>
                </a:lnTo>
                <a:lnTo>
                  <a:pt x="3922" y="5016"/>
                </a:lnTo>
                <a:lnTo>
                  <a:pt x="31" y="3496"/>
                </a:lnTo>
                <a:close/>
                <a:moveTo>
                  <a:pt x="31" y="5259"/>
                </a:moveTo>
                <a:lnTo>
                  <a:pt x="31" y="5806"/>
                </a:lnTo>
                <a:lnTo>
                  <a:pt x="3922" y="7326"/>
                </a:lnTo>
                <a:lnTo>
                  <a:pt x="3922" y="6779"/>
                </a:lnTo>
                <a:lnTo>
                  <a:pt x="31" y="5259"/>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93" name="Google Shape;1093;p38"/>
          <p:cNvGrpSpPr/>
          <p:nvPr/>
        </p:nvGrpSpPr>
        <p:grpSpPr>
          <a:xfrm>
            <a:off x="6724125" y="2744525"/>
            <a:ext cx="1532575" cy="205676"/>
            <a:chOff x="4645500" y="3968425"/>
            <a:chExt cx="1532575" cy="205676"/>
          </a:xfrm>
        </p:grpSpPr>
        <p:sp>
          <p:nvSpPr>
            <p:cNvPr id="1094" name="Google Shape;1094;p38"/>
            <p:cNvSpPr/>
            <p:nvPr/>
          </p:nvSpPr>
          <p:spPr>
            <a:xfrm>
              <a:off x="4645500" y="3968425"/>
              <a:ext cx="142098" cy="205676"/>
            </a:xfrm>
            <a:custGeom>
              <a:rect b="b" l="l" r="r" t="t"/>
              <a:pathLst>
                <a:path extrusionOk="0" fill="none" h="3345" w="2311">
                  <a:moveTo>
                    <a:pt x="2310" y="1"/>
                  </a:moveTo>
                  <a:lnTo>
                    <a:pt x="0" y="3344"/>
                  </a:lnTo>
                </a:path>
              </a:pathLst>
            </a:custGeom>
            <a:noFill/>
            <a:ln cap="flat" cmpd="sng" w="19050">
              <a:solidFill>
                <a:schemeClr val="l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38"/>
            <p:cNvSpPr/>
            <p:nvPr/>
          </p:nvSpPr>
          <p:spPr>
            <a:xfrm>
              <a:off x="4804322" y="3968425"/>
              <a:ext cx="138347" cy="201925"/>
            </a:xfrm>
            <a:custGeom>
              <a:rect b="b" l="l" r="r" t="t"/>
              <a:pathLst>
                <a:path extrusionOk="0" fill="none" h="3284" w="2250">
                  <a:moveTo>
                    <a:pt x="2250" y="1"/>
                  </a:moveTo>
                  <a:lnTo>
                    <a:pt x="1" y="3284"/>
                  </a:lnTo>
                </a:path>
              </a:pathLst>
            </a:custGeom>
            <a:noFill/>
            <a:ln cap="flat" cmpd="sng" w="19050">
              <a:solidFill>
                <a:schemeClr val="l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38"/>
            <p:cNvSpPr/>
            <p:nvPr/>
          </p:nvSpPr>
          <p:spPr>
            <a:xfrm>
              <a:off x="4953860" y="3968425"/>
              <a:ext cx="142098" cy="205676"/>
            </a:xfrm>
            <a:custGeom>
              <a:rect b="b" l="l" r="r" t="t"/>
              <a:pathLst>
                <a:path extrusionOk="0" fill="none" h="3345" w="2311">
                  <a:moveTo>
                    <a:pt x="2310" y="1"/>
                  </a:moveTo>
                  <a:lnTo>
                    <a:pt x="0" y="3344"/>
                  </a:lnTo>
                </a:path>
              </a:pathLst>
            </a:custGeom>
            <a:noFill/>
            <a:ln cap="flat" cmpd="sng" w="19050">
              <a:solidFill>
                <a:schemeClr val="l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38"/>
            <p:cNvSpPr/>
            <p:nvPr/>
          </p:nvSpPr>
          <p:spPr>
            <a:xfrm>
              <a:off x="5112743" y="3968425"/>
              <a:ext cx="138347" cy="201925"/>
            </a:xfrm>
            <a:custGeom>
              <a:rect b="b" l="l" r="r" t="t"/>
              <a:pathLst>
                <a:path extrusionOk="0" fill="none" h="3284" w="2250">
                  <a:moveTo>
                    <a:pt x="2249" y="1"/>
                  </a:moveTo>
                  <a:lnTo>
                    <a:pt x="0" y="3284"/>
                  </a:lnTo>
                </a:path>
              </a:pathLst>
            </a:custGeom>
            <a:noFill/>
            <a:ln cap="flat" cmpd="sng" w="19050">
              <a:solidFill>
                <a:schemeClr val="l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38"/>
            <p:cNvSpPr/>
            <p:nvPr/>
          </p:nvSpPr>
          <p:spPr>
            <a:xfrm>
              <a:off x="5262219" y="3968425"/>
              <a:ext cx="142098" cy="205676"/>
            </a:xfrm>
            <a:custGeom>
              <a:rect b="b" l="l" r="r" t="t"/>
              <a:pathLst>
                <a:path extrusionOk="0" fill="none" h="3345" w="2311">
                  <a:moveTo>
                    <a:pt x="2311" y="1"/>
                  </a:moveTo>
                  <a:lnTo>
                    <a:pt x="1" y="3344"/>
                  </a:lnTo>
                </a:path>
              </a:pathLst>
            </a:custGeom>
            <a:noFill/>
            <a:ln cap="flat" cmpd="sng" w="19050">
              <a:solidFill>
                <a:schemeClr val="l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38"/>
            <p:cNvSpPr/>
            <p:nvPr/>
          </p:nvSpPr>
          <p:spPr>
            <a:xfrm>
              <a:off x="5413601" y="3968425"/>
              <a:ext cx="147693" cy="205676"/>
            </a:xfrm>
            <a:custGeom>
              <a:rect b="b" l="l" r="r" t="t"/>
              <a:pathLst>
                <a:path extrusionOk="0" fill="none" h="3345" w="2402">
                  <a:moveTo>
                    <a:pt x="2402" y="1"/>
                  </a:moveTo>
                  <a:lnTo>
                    <a:pt x="1" y="3344"/>
                  </a:lnTo>
                </a:path>
              </a:pathLst>
            </a:custGeom>
            <a:noFill/>
            <a:ln cap="flat" cmpd="sng" w="19050">
              <a:solidFill>
                <a:schemeClr val="l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38"/>
            <p:cNvSpPr/>
            <p:nvPr/>
          </p:nvSpPr>
          <p:spPr>
            <a:xfrm>
              <a:off x="5579925" y="3968425"/>
              <a:ext cx="134658" cy="205676"/>
            </a:xfrm>
            <a:custGeom>
              <a:rect b="b" l="l" r="r" t="t"/>
              <a:pathLst>
                <a:path extrusionOk="0" fill="none" h="3345" w="2190">
                  <a:moveTo>
                    <a:pt x="2189" y="1"/>
                  </a:moveTo>
                  <a:lnTo>
                    <a:pt x="1" y="3344"/>
                  </a:lnTo>
                </a:path>
              </a:pathLst>
            </a:custGeom>
            <a:noFill/>
            <a:ln cap="flat" cmpd="sng" w="19050">
              <a:solidFill>
                <a:schemeClr val="l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38"/>
            <p:cNvSpPr/>
            <p:nvPr/>
          </p:nvSpPr>
          <p:spPr>
            <a:xfrm>
              <a:off x="5731307" y="3968425"/>
              <a:ext cx="138408" cy="205676"/>
            </a:xfrm>
            <a:custGeom>
              <a:rect b="b" l="l" r="r" t="t"/>
              <a:pathLst>
                <a:path extrusionOk="0" fill="none" h="3345" w="2251">
                  <a:moveTo>
                    <a:pt x="2250" y="1"/>
                  </a:moveTo>
                  <a:lnTo>
                    <a:pt x="1" y="3344"/>
                  </a:lnTo>
                </a:path>
              </a:pathLst>
            </a:custGeom>
            <a:noFill/>
            <a:ln cap="flat" cmpd="sng" w="19050">
              <a:solidFill>
                <a:schemeClr val="l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38"/>
            <p:cNvSpPr/>
            <p:nvPr/>
          </p:nvSpPr>
          <p:spPr>
            <a:xfrm>
              <a:off x="5880845" y="3968425"/>
              <a:ext cx="144004" cy="205676"/>
            </a:xfrm>
            <a:custGeom>
              <a:rect b="b" l="l" r="r" t="t"/>
              <a:pathLst>
                <a:path extrusionOk="0" fill="none" h="3345" w="2342">
                  <a:moveTo>
                    <a:pt x="2341" y="1"/>
                  </a:moveTo>
                  <a:lnTo>
                    <a:pt x="1" y="3344"/>
                  </a:lnTo>
                </a:path>
              </a:pathLst>
            </a:custGeom>
            <a:noFill/>
            <a:ln cap="flat" cmpd="sng" w="19050">
              <a:solidFill>
                <a:schemeClr val="l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38"/>
            <p:cNvSpPr/>
            <p:nvPr/>
          </p:nvSpPr>
          <p:spPr>
            <a:xfrm>
              <a:off x="6034133" y="3968425"/>
              <a:ext cx="143942" cy="205676"/>
            </a:xfrm>
            <a:custGeom>
              <a:rect b="b" l="l" r="r" t="t"/>
              <a:pathLst>
                <a:path extrusionOk="0" fill="none" h="3345" w="2341">
                  <a:moveTo>
                    <a:pt x="2341" y="1"/>
                  </a:moveTo>
                  <a:lnTo>
                    <a:pt x="0" y="3344"/>
                  </a:lnTo>
                </a:path>
              </a:pathLst>
            </a:custGeom>
            <a:noFill/>
            <a:ln cap="flat" cmpd="sng" w="19050">
              <a:solidFill>
                <a:schemeClr val="l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4" name="Google Shape;1104;p38"/>
          <p:cNvGrpSpPr/>
          <p:nvPr/>
        </p:nvGrpSpPr>
        <p:grpSpPr>
          <a:xfrm>
            <a:off x="286434" y="3654666"/>
            <a:ext cx="1770381" cy="1768519"/>
            <a:chOff x="166675" y="1780700"/>
            <a:chExt cx="712800" cy="712050"/>
          </a:xfrm>
        </p:grpSpPr>
        <p:sp>
          <p:nvSpPr>
            <p:cNvPr id="1105" name="Google Shape;1105;p38"/>
            <p:cNvSpPr/>
            <p:nvPr/>
          </p:nvSpPr>
          <p:spPr>
            <a:xfrm>
              <a:off x="327775" y="1940300"/>
              <a:ext cx="391375" cy="392125"/>
            </a:xfrm>
            <a:custGeom>
              <a:rect b="b" l="l" r="r" t="t"/>
              <a:pathLst>
                <a:path extrusionOk="0" fill="none" h="15685" w="15655">
                  <a:moveTo>
                    <a:pt x="9150" y="760"/>
                  </a:moveTo>
                  <a:cubicBezTo>
                    <a:pt x="13071" y="1489"/>
                    <a:pt x="15654" y="5258"/>
                    <a:pt x="14925" y="9180"/>
                  </a:cubicBezTo>
                  <a:cubicBezTo>
                    <a:pt x="14195" y="13101"/>
                    <a:pt x="10426" y="15684"/>
                    <a:pt x="6505" y="14955"/>
                  </a:cubicBezTo>
                  <a:cubicBezTo>
                    <a:pt x="2584" y="14195"/>
                    <a:pt x="1" y="10426"/>
                    <a:pt x="730" y="6505"/>
                  </a:cubicBezTo>
                  <a:cubicBezTo>
                    <a:pt x="1460" y="2584"/>
                    <a:pt x="5229" y="0"/>
                    <a:pt x="9150" y="760"/>
                  </a:cubicBezTo>
                  <a:close/>
                </a:path>
              </a:pathLst>
            </a:custGeom>
            <a:noFill/>
            <a:ln cap="flat" cmpd="sng" w="19050">
              <a:solidFill>
                <a:schemeClr val="l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38"/>
            <p:cNvSpPr/>
            <p:nvPr/>
          </p:nvSpPr>
          <p:spPr>
            <a:xfrm>
              <a:off x="281425" y="1895450"/>
              <a:ext cx="483325" cy="482550"/>
            </a:xfrm>
            <a:custGeom>
              <a:rect b="b" l="l" r="r" t="t"/>
              <a:pathLst>
                <a:path extrusionOk="0" fill="none" h="19302" w="19333">
                  <a:moveTo>
                    <a:pt x="17904" y="7052"/>
                  </a:moveTo>
                  <a:cubicBezTo>
                    <a:pt x="19332" y="11581"/>
                    <a:pt x="16809" y="16414"/>
                    <a:pt x="12280" y="17873"/>
                  </a:cubicBezTo>
                  <a:cubicBezTo>
                    <a:pt x="7751" y="19302"/>
                    <a:pt x="2888" y="16809"/>
                    <a:pt x="1460" y="12250"/>
                  </a:cubicBezTo>
                  <a:cubicBezTo>
                    <a:pt x="1" y="7721"/>
                    <a:pt x="2523" y="2858"/>
                    <a:pt x="7052" y="1429"/>
                  </a:cubicBezTo>
                  <a:cubicBezTo>
                    <a:pt x="11612" y="1"/>
                    <a:pt x="16445" y="2493"/>
                    <a:pt x="17904" y="7052"/>
                  </a:cubicBezTo>
                  <a:close/>
                </a:path>
              </a:pathLst>
            </a:custGeom>
            <a:noFill/>
            <a:ln cap="flat" cmpd="sng" w="19050">
              <a:solidFill>
                <a:schemeClr val="l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38"/>
            <p:cNvSpPr/>
            <p:nvPr/>
          </p:nvSpPr>
          <p:spPr>
            <a:xfrm>
              <a:off x="272300" y="1885575"/>
              <a:ext cx="501550" cy="501550"/>
            </a:xfrm>
            <a:custGeom>
              <a:rect b="b" l="l" r="r" t="t"/>
              <a:pathLst>
                <a:path extrusionOk="0" fill="none" h="20062" w="20062">
                  <a:moveTo>
                    <a:pt x="20062" y="10031"/>
                  </a:moveTo>
                  <a:cubicBezTo>
                    <a:pt x="20062" y="15593"/>
                    <a:pt x="15563" y="20062"/>
                    <a:pt x="10031" y="20062"/>
                  </a:cubicBezTo>
                  <a:cubicBezTo>
                    <a:pt x="4499" y="20062"/>
                    <a:pt x="1" y="15593"/>
                    <a:pt x="1" y="10031"/>
                  </a:cubicBezTo>
                  <a:cubicBezTo>
                    <a:pt x="1" y="4499"/>
                    <a:pt x="4499" y="1"/>
                    <a:pt x="10031" y="1"/>
                  </a:cubicBezTo>
                  <a:cubicBezTo>
                    <a:pt x="15563" y="1"/>
                    <a:pt x="20062" y="4499"/>
                    <a:pt x="20062" y="10031"/>
                  </a:cubicBezTo>
                  <a:close/>
                </a:path>
              </a:pathLst>
            </a:custGeom>
            <a:noFill/>
            <a:ln cap="flat" cmpd="sng" w="19050">
              <a:solidFill>
                <a:schemeClr val="l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38"/>
            <p:cNvSpPr/>
            <p:nvPr/>
          </p:nvSpPr>
          <p:spPr>
            <a:xfrm>
              <a:off x="213800" y="1826300"/>
              <a:ext cx="620100" cy="620100"/>
            </a:xfrm>
            <a:custGeom>
              <a:rect b="b" l="l" r="r" t="t"/>
              <a:pathLst>
                <a:path extrusionOk="0" fill="none" h="24804" w="24804">
                  <a:moveTo>
                    <a:pt x="14499" y="1156"/>
                  </a:moveTo>
                  <a:cubicBezTo>
                    <a:pt x="20700" y="2311"/>
                    <a:pt x="24803" y="8299"/>
                    <a:pt x="23648" y="14499"/>
                  </a:cubicBezTo>
                  <a:cubicBezTo>
                    <a:pt x="22463" y="20700"/>
                    <a:pt x="16505" y="24803"/>
                    <a:pt x="10304" y="23648"/>
                  </a:cubicBezTo>
                  <a:cubicBezTo>
                    <a:pt x="4073" y="22493"/>
                    <a:pt x="0" y="16506"/>
                    <a:pt x="1155" y="10305"/>
                  </a:cubicBezTo>
                  <a:cubicBezTo>
                    <a:pt x="2310" y="4104"/>
                    <a:pt x="8268" y="1"/>
                    <a:pt x="14499" y="1156"/>
                  </a:cubicBezTo>
                  <a:close/>
                </a:path>
              </a:pathLst>
            </a:custGeom>
            <a:noFill/>
            <a:ln cap="flat" cmpd="sng" w="19050">
              <a:solidFill>
                <a:schemeClr val="l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38"/>
            <p:cNvSpPr/>
            <p:nvPr/>
          </p:nvSpPr>
          <p:spPr>
            <a:xfrm>
              <a:off x="202400" y="1815675"/>
              <a:ext cx="641375" cy="642125"/>
            </a:xfrm>
            <a:custGeom>
              <a:rect b="b" l="l" r="r" t="t"/>
              <a:pathLst>
                <a:path extrusionOk="0" fill="none" h="25685" w="25655">
                  <a:moveTo>
                    <a:pt x="25654" y="12827"/>
                  </a:moveTo>
                  <a:cubicBezTo>
                    <a:pt x="25654" y="19940"/>
                    <a:pt x="19910" y="25684"/>
                    <a:pt x="12827" y="25684"/>
                  </a:cubicBezTo>
                  <a:cubicBezTo>
                    <a:pt x="5745" y="25684"/>
                    <a:pt x="0" y="19940"/>
                    <a:pt x="0" y="12827"/>
                  </a:cubicBezTo>
                  <a:cubicBezTo>
                    <a:pt x="0" y="5745"/>
                    <a:pt x="5745" y="0"/>
                    <a:pt x="12827" y="0"/>
                  </a:cubicBezTo>
                  <a:cubicBezTo>
                    <a:pt x="19910" y="0"/>
                    <a:pt x="25654" y="5745"/>
                    <a:pt x="25654" y="12827"/>
                  </a:cubicBezTo>
                  <a:close/>
                </a:path>
              </a:pathLst>
            </a:custGeom>
            <a:noFill/>
            <a:ln cap="flat" cmpd="sng" w="19050">
              <a:solidFill>
                <a:schemeClr val="l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38"/>
            <p:cNvSpPr/>
            <p:nvPr/>
          </p:nvSpPr>
          <p:spPr>
            <a:xfrm>
              <a:off x="166675" y="1780700"/>
              <a:ext cx="712800" cy="712050"/>
            </a:xfrm>
            <a:custGeom>
              <a:rect b="b" l="l" r="r" t="t"/>
              <a:pathLst>
                <a:path extrusionOk="0" fill="none" h="28482" w="28512">
                  <a:moveTo>
                    <a:pt x="28512" y="14226"/>
                  </a:moveTo>
                  <a:cubicBezTo>
                    <a:pt x="28512" y="22099"/>
                    <a:pt x="22129" y="28482"/>
                    <a:pt x="14256" y="28482"/>
                  </a:cubicBezTo>
                  <a:cubicBezTo>
                    <a:pt x="6384" y="28482"/>
                    <a:pt x="1" y="22099"/>
                    <a:pt x="1" y="14226"/>
                  </a:cubicBezTo>
                  <a:cubicBezTo>
                    <a:pt x="1" y="6384"/>
                    <a:pt x="6384" y="1"/>
                    <a:pt x="14256" y="1"/>
                  </a:cubicBezTo>
                  <a:cubicBezTo>
                    <a:pt x="22129" y="1"/>
                    <a:pt x="28512" y="6384"/>
                    <a:pt x="28512" y="14226"/>
                  </a:cubicBezTo>
                  <a:close/>
                </a:path>
              </a:pathLst>
            </a:custGeom>
            <a:noFill/>
            <a:ln cap="flat" cmpd="sng" w="19050">
              <a:solidFill>
                <a:schemeClr val="l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28">
    <p:spTree>
      <p:nvGrpSpPr>
        <p:cNvPr id="1111" name="Shape 1111"/>
        <p:cNvGrpSpPr/>
        <p:nvPr/>
      </p:nvGrpSpPr>
      <p:grpSpPr>
        <a:xfrm>
          <a:off x="0" y="0"/>
          <a:ext cx="0" cy="0"/>
          <a:chOff x="0" y="0"/>
          <a:chExt cx="0" cy="0"/>
        </a:xfrm>
      </p:grpSpPr>
      <p:grpSp>
        <p:nvGrpSpPr>
          <p:cNvPr id="1112" name="Google Shape;1112;p39"/>
          <p:cNvGrpSpPr/>
          <p:nvPr/>
        </p:nvGrpSpPr>
        <p:grpSpPr>
          <a:xfrm>
            <a:off x="284150" y="189800"/>
            <a:ext cx="139449" cy="2312225"/>
            <a:chOff x="436550" y="342200"/>
            <a:chExt cx="139449" cy="2312225"/>
          </a:xfrm>
        </p:grpSpPr>
        <p:sp>
          <p:nvSpPr>
            <p:cNvPr id="1113" name="Google Shape;1113;p39"/>
            <p:cNvSpPr/>
            <p:nvPr/>
          </p:nvSpPr>
          <p:spPr>
            <a:xfrm>
              <a:off x="436550" y="342200"/>
              <a:ext cx="137565" cy="42023"/>
            </a:xfrm>
            <a:custGeom>
              <a:rect b="b" l="l" r="r" t="t"/>
              <a:pathLst>
                <a:path extrusionOk="0" h="669" w="2190">
                  <a:moveTo>
                    <a:pt x="1" y="0"/>
                  </a:moveTo>
                  <a:lnTo>
                    <a:pt x="1" y="669"/>
                  </a:lnTo>
                  <a:lnTo>
                    <a:pt x="2189" y="669"/>
                  </a:lnTo>
                  <a:lnTo>
                    <a:pt x="218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39"/>
            <p:cNvSpPr/>
            <p:nvPr/>
          </p:nvSpPr>
          <p:spPr>
            <a:xfrm>
              <a:off x="438497" y="481587"/>
              <a:ext cx="137502" cy="2033447"/>
            </a:xfrm>
            <a:custGeom>
              <a:rect b="b" l="l" r="r" t="t"/>
              <a:pathLst>
                <a:path extrusionOk="0" h="32372" w="2189">
                  <a:moveTo>
                    <a:pt x="0" y="0"/>
                  </a:moveTo>
                  <a:lnTo>
                    <a:pt x="0" y="1246"/>
                  </a:lnTo>
                  <a:lnTo>
                    <a:pt x="2189" y="1246"/>
                  </a:lnTo>
                  <a:lnTo>
                    <a:pt x="2189" y="0"/>
                  </a:lnTo>
                  <a:close/>
                  <a:moveTo>
                    <a:pt x="0" y="2857"/>
                  </a:moveTo>
                  <a:lnTo>
                    <a:pt x="0" y="4104"/>
                  </a:lnTo>
                  <a:lnTo>
                    <a:pt x="2189" y="4104"/>
                  </a:lnTo>
                  <a:lnTo>
                    <a:pt x="2189" y="2857"/>
                  </a:lnTo>
                  <a:close/>
                  <a:moveTo>
                    <a:pt x="0" y="5654"/>
                  </a:moveTo>
                  <a:lnTo>
                    <a:pt x="0" y="6900"/>
                  </a:lnTo>
                  <a:lnTo>
                    <a:pt x="2189" y="6900"/>
                  </a:lnTo>
                  <a:lnTo>
                    <a:pt x="2189" y="5654"/>
                  </a:lnTo>
                  <a:close/>
                  <a:moveTo>
                    <a:pt x="0" y="8481"/>
                  </a:moveTo>
                  <a:lnTo>
                    <a:pt x="0" y="9727"/>
                  </a:lnTo>
                  <a:lnTo>
                    <a:pt x="2189" y="9727"/>
                  </a:lnTo>
                  <a:lnTo>
                    <a:pt x="2189" y="8481"/>
                  </a:lnTo>
                  <a:close/>
                  <a:moveTo>
                    <a:pt x="0" y="11338"/>
                  </a:moveTo>
                  <a:lnTo>
                    <a:pt x="0" y="12584"/>
                  </a:lnTo>
                  <a:lnTo>
                    <a:pt x="2189" y="12584"/>
                  </a:lnTo>
                  <a:lnTo>
                    <a:pt x="2189" y="11338"/>
                  </a:lnTo>
                  <a:close/>
                  <a:moveTo>
                    <a:pt x="0" y="14134"/>
                  </a:moveTo>
                  <a:lnTo>
                    <a:pt x="0" y="15380"/>
                  </a:lnTo>
                  <a:lnTo>
                    <a:pt x="2189" y="15380"/>
                  </a:lnTo>
                  <a:lnTo>
                    <a:pt x="2189" y="14134"/>
                  </a:lnTo>
                  <a:close/>
                  <a:moveTo>
                    <a:pt x="0" y="16991"/>
                  </a:moveTo>
                  <a:lnTo>
                    <a:pt x="0" y="18237"/>
                  </a:lnTo>
                  <a:lnTo>
                    <a:pt x="2189" y="18237"/>
                  </a:lnTo>
                  <a:lnTo>
                    <a:pt x="2189" y="16991"/>
                  </a:lnTo>
                  <a:close/>
                  <a:moveTo>
                    <a:pt x="0" y="19788"/>
                  </a:moveTo>
                  <a:lnTo>
                    <a:pt x="0" y="21064"/>
                  </a:lnTo>
                  <a:lnTo>
                    <a:pt x="2189" y="21064"/>
                  </a:lnTo>
                  <a:lnTo>
                    <a:pt x="2189" y="19788"/>
                  </a:lnTo>
                  <a:close/>
                  <a:moveTo>
                    <a:pt x="0" y="22614"/>
                  </a:moveTo>
                  <a:lnTo>
                    <a:pt x="0" y="23861"/>
                  </a:lnTo>
                  <a:lnTo>
                    <a:pt x="2189" y="23861"/>
                  </a:lnTo>
                  <a:lnTo>
                    <a:pt x="2189" y="22614"/>
                  </a:lnTo>
                  <a:close/>
                  <a:moveTo>
                    <a:pt x="0" y="25472"/>
                  </a:moveTo>
                  <a:lnTo>
                    <a:pt x="0" y="26718"/>
                  </a:lnTo>
                  <a:lnTo>
                    <a:pt x="2189" y="26718"/>
                  </a:lnTo>
                  <a:lnTo>
                    <a:pt x="2189" y="25472"/>
                  </a:lnTo>
                  <a:close/>
                  <a:moveTo>
                    <a:pt x="0" y="28268"/>
                  </a:moveTo>
                  <a:lnTo>
                    <a:pt x="0" y="29514"/>
                  </a:lnTo>
                  <a:lnTo>
                    <a:pt x="2189" y="29514"/>
                  </a:lnTo>
                  <a:lnTo>
                    <a:pt x="2189" y="28268"/>
                  </a:lnTo>
                  <a:close/>
                  <a:moveTo>
                    <a:pt x="0" y="31125"/>
                  </a:moveTo>
                  <a:lnTo>
                    <a:pt x="0" y="32371"/>
                  </a:lnTo>
                  <a:lnTo>
                    <a:pt x="2189" y="32371"/>
                  </a:lnTo>
                  <a:lnTo>
                    <a:pt x="2189" y="31125"/>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39"/>
            <p:cNvSpPr/>
            <p:nvPr/>
          </p:nvSpPr>
          <p:spPr>
            <a:xfrm>
              <a:off x="436550" y="2612339"/>
              <a:ext cx="137565" cy="42086"/>
            </a:xfrm>
            <a:custGeom>
              <a:rect b="b" l="l" r="r" t="t"/>
              <a:pathLst>
                <a:path extrusionOk="0" h="670" w="2190">
                  <a:moveTo>
                    <a:pt x="1" y="1"/>
                  </a:moveTo>
                  <a:lnTo>
                    <a:pt x="1" y="669"/>
                  </a:lnTo>
                  <a:lnTo>
                    <a:pt x="2189" y="669"/>
                  </a:lnTo>
                  <a:lnTo>
                    <a:pt x="218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6" name="Google Shape;1116;p39"/>
          <p:cNvGrpSpPr/>
          <p:nvPr/>
        </p:nvGrpSpPr>
        <p:grpSpPr>
          <a:xfrm>
            <a:off x="0" y="4445938"/>
            <a:ext cx="1957428" cy="109720"/>
            <a:chOff x="0" y="4176650"/>
            <a:chExt cx="1957428" cy="109720"/>
          </a:xfrm>
        </p:grpSpPr>
        <p:sp>
          <p:nvSpPr>
            <p:cNvPr id="1117" name="Google Shape;1117;p39"/>
            <p:cNvSpPr/>
            <p:nvPr/>
          </p:nvSpPr>
          <p:spPr>
            <a:xfrm>
              <a:off x="0" y="4176650"/>
              <a:ext cx="1770354" cy="109720"/>
            </a:xfrm>
            <a:custGeom>
              <a:rect b="b" l="l" r="r" t="t"/>
              <a:pathLst>
                <a:path extrusionOk="0" h="1946" w="31399">
                  <a:moveTo>
                    <a:pt x="0" y="1"/>
                  </a:moveTo>
                  <a:lnTo>
                    <a:pt x="0" y="1946"/>
                  </a:lnTo>
                  <a:lnTo>
                    <a:pt x="1216" y="1946"/>
                  </a:lnTo>
                  <a:lnTo>
                    <a:pt x="1216" y="1"/>
                  </a:lnTo>
                  <a:close/>
                  <a:moveTo>
                    <a:pt x="2584" y="1"/>
                  </a:moveTo>
                  <a:lnTo>
                    <a:pt x="2584" y="1946"/>
                  </a:lnTo>
                  <a:lnTo>
                    <a:pt x="3678" y="1946"/>
                  </a:lnTo>
                  <a:lnTo>
                    <a:pt x="3678" y="1"/>
                  </a:lnTo>
                  <a:close/>
                  <a:moveTo>
                    <a:pt x="4499" y="1"/>
                  </a:moveTo>
                  <a:lnTo>
                    <a:pt x="4499" y="1946"/>
                  </a:lnTo>
                  <a:lnTo>
                    <a:pt x="31399" y="1946"/>
                  </a:lnTo>
                  <a:lnTo>
                    <a:pt x="2945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39"/>
            <p:cNvSpPr/>
            <p:nvPr/>
          </p:nvSpPr>
          <p:spPr>
            <a:xfrm>
              <a:off x="1860842" y="4176662"/>
              <a:ext cx="96586" cy="96586"/>
            </a:xfrm>
            <a:custGeom>
              <a:rect b="b" l="l" r="r" t="t"/>
              <a:pathLst>
                <a:path extrusionOk="0" h="1057" w="1057">
                  <a:moveTo>
                    <a:pt x="514" y="1"/>
                  </a:moveTo>
                  <a:cubicBezTo>
                    <a:pt x="229" y="1"/>
                    <a:pt x="0" y="229"/>
                    <a:pt x="0" y="514"/>
                  </a:cubicBezTo>
                  <a:cubicBezTo>
                    <a:pt x="0" y="828"/>
                    <a:pt x="229" y="1056"/>
                    <a:pt x="514" y="1056"/>
                  </a:cubicBezTo>
                  <a:cubicBezTo>
                    <a:pt x="828" y="1056"/>
                    <a:pt x="1056" y="828"/>
                    <a:pt x="1056" y="514"/>
                  </a:cubicBezTo>
                  <a:cubicBezTo>
                    <a:pt x="1056" y="229"/>
                    <a:pt x="828" y="1"/>
                    <a:pt x="5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9" name="Google Shape;1119;p39"/>
          <p:cNvGrpSpPr/>
          <p:nvPr/>
        </p:nvGrpSpPr>
        <p:grpSpPr>
          <a:xfrm flipH="1">
            <a:off x="6583725" y="3158775"/>
            <a:ext cx="2560275" cy="1391125"/>
            <a:chOff x="-385150" y="3176300"/>
            <a:chExt cx="2560275" cy="1391125"/>
          </a:xfrm>
        </p:grpSpPr>
        <p:sp>
          <p:nvSpPr>
            <p:cNvPr id="1120" name="Google Shape;1120;p39"/>
            <p:cNvSpPr/>
            <p:nvPr/>
          </p:nvSpPr>
          <p:spPr>
            <a:xfrm>
              <a:off x="2061394" y="4453694"/>
              <a:ext cx="113731" cy="113731"/>
            </a:xfrm>
            <a:custGeom>
              <a:rect b="b" l="l" r="r" t="t"/>
              <a:pathLst>
                <a:path extrusionOk="0" h="1199" w="1199">
                  <a:moveTo>
                    <a:pt x="599" y="1"/>
                  </a:moveTo>
                  <a:cubicBezTo>
                    <a:pt x="286" y="1"/>
                    <a:pt x="0" y="229"/>
                    <a:pt x="0" y="600"/>
                  </a:cubicBezTo>
                  <a:cubicBezTo>
                    <a:pt x="0" y="914"/>
                    <a:pt x="257" y="1199"/>
                    <a:pt x="599" y="1199"/>
                  </a:cubicBezTo>
                  <a:cubicBezTo>
                    <a:pt x="970" y="1199"/>
                    <a:pt x="1199" y="942"/>
                    <a:pt x="1199" y="600"/>
                  </a:cubicBezTo>
                  <a:cubicBezTo>
                    <a:pt x="1199" y="286"/>
                    <a:pt x="970" y="1"/>
                    <a:pt x="599" y="1"/>
                  </a:cubicBezTo>
                  <a:close/>
                </a:path>
              </a:pathLst>
            </a:custGeom>
            <a:solidFill>
              <a:schemeClr val="dk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39"/>
            <p:cNvSpPr/>
            <p:nvPr/>
          </p:nvSpPr>
          <p:spPr>
            <a:xfrm>
              <a:off x="-385150" y="3176300"/>
              <a:ext cx="2503508" cy="1334325"/>
            </a:xfrm>
            <a:custGeom>
              <a:rect b="b" l="l" r="r" t="t"/>
              <a:pathLst>
                <a:path extrusionOk="0" fill="none" h="14067" w="26393">
                  <a:moveTo>
                    <a:pt x="0" y="0"/>
                  </a:moveTo>
                  <a:lnTo>
                    <a:pt x="14066" y="14067"/>
                  </a:lnTo>
                  <a:lnTo>
                    <a:pt x="26392" y="14067"/>
                  </a:lnTo>
                </a:path>
              </a:pathLst>
            </a:custGeom>
            <a:noFill/>
            <a:ln cap="flat" cmpd="sng" w="19050">
              <a:solidFill>
                <a:schemeClr val="lt1"/>
              </a:solidFill>
              <a:prstDash val="solid"/>
              <a:miter lim="2853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2" name="Google Shape;1122;p39"/>
          <p:cNvGrpSpPr/>
          <p:nvPr/>
        </p:nvGrpSpPr>
        <p:grpSpPr>
          <a:xfrm>
            <a:off x="630325" y="4260375"/>
            <a:ext cx="895950" cy="53525"/>
            <a:chOff x="4112025" y="3997975"/>
            <a:chExt cx="895950" cy="53525"/>
          </a:xfrm>
        </p:grpSpPr>
        <p:sp>
          <p:nvSpPr>
            <p:cNvPr id="1123" name="Google Shape;1123;p39"/>
            <p:cNvSpPr/>
            <p:nvPr/>
          </p:nvSpPr>
          <p:spPr>
            <a:xfrm>
              <a:off x="4954450" y="3997975"/>
              <a:ext cx="53525" cy="53525"/>
            </a:xfrm>
            <a:custGeom>
              <a:rect b="b" l="l" r="r" t="t"/>
              <a:pathLst>
                <a:path extrusionOk="0" h="2141" w="2141">
                  <a:moveTo>
                    <a:pt x="1085" y="1"/>
                  </a:moveTo>
                  <a:cubicBezTo>
                    <a:pt x="457" y="1"/>
                    <a:pt x="0" y="457"/>
                    <a:pt x="0" y="1085"/>
                  </a:cubicBezTo>
                  <a:cubicBezTo>
                    <a:pt x="0" y="1684"/>
                    <a:pt x="514" y="2141"/>
                    <a:pt x="1085" y="2141"/>
                  </a:cubicBezTo>
                  <a:cubicBezTo>
                    <a:pt x="1684" y="2141"/>
                    <a:pt x="2140" y="1684"/>
                    <a:pt x="2140" y="1085"/>
                  </a:cubicBezTo>
                  <a:cubicBezTo>
                    <a:pt x="2140" y="457"/>
                    <a:pt x="1684" y="1"/>
                    <a:pt x="108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39"/>
            <p:cNvSpPr/>
            <p:nvPr/>
          </p:nvSpPr>
          <p:spPr>
            <a:xfrm>
              <a:off x="4744025" y="3997975"/>
              <a:ext cx="53525" cy="53525"/>
            </a:xfrm>
            <a:custGeom>
              <a:rect b="b" l="l" r="r" t="t"/>
              <a:pathLst>
                <a:path extrusionOk="0" h="2141" w="2141">
                  <a:moveTo>
                    <a:pt x="1085" y="1"/>
                  </a:moveTo>
                  <a:cubicBezTo>
                    <a:pt x="457" y="1"/>
                    <a:pt x="0" y="457"/>
                    <a:pt x="0" y="1085"/>
                  </a:cubicBezTo>
                  <a:cubicBezTo>
                    <a:pt x="0" y="1684"/>
                    <a:pt x="457" y="2141"/>
                    <a:pt x="1085" y="2141"/>
                  </a:cubicBezTo>
                  <a:cubicBezTo>
                    <a:pt x="1684" y="2141"/>
                    <a:pt x="2140" y="1684"/>
                    <a:pt x="2140" y="1085"/>
                  </a:cubicBezTo>
                  <a:cubicBezTo>
                    <a:pt x="2140" y="457"/>
                    <a:pt x="1684" y="1"/>
                    <a:pt x="108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39"/>
            <p:cNvSpPr/>
            <p:nvPr/>
          </p:nvSpPr>
          <p:spPr>
            <a:xfrm>
              <a:off x="4533600" y="3997975"/>
              <a:ext cx="53525" cy="53525"/>
            </a:xfrm>
            <a:custGeom>
              <a:rect b="b" l="l" r="r" t="t"/>
              <a:pathLst>
                <a:path extrusionOk="0" h="2141" w="2141">
                  <a:moveTo>
                    <a:pt x="1085" y="1"/>
                  </a:moveTo>
                  <a:cubicBezTo>
                    <a:pt x="457" y="1"/>
                    <a:pt x="0" y="457"/>
                    <a:pt x="0" y="1085"/>
                  </a:cubicBezTo>
                  <a:cubicBezTo>
                    <a:pt x="0" y="1684"/>
                    <a:pt x="457" y="2141"/>
                    <a:pt x="1085" y="2141"/>
                  </a:cubicBezTo>
                  <a:cubicBezTo>
                    <a:pt x="1684" y="2141"/>
                    <a:pt x="2140" y="1684"/>
                    <a:pt x="2140" y="1085"/>
                  </a:cubicBezTo>
                  <a:cubicBezTo>
                    <a:pt x="2140" y="457"/>
                    <a:pt x="1684" y="1"/>
                    <a:pt x="108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39"/>
            <p:cNvSpPr/>
            <p:nvPr/>
          </p:nvSpPr>
          <p:spPr>
            <a:xfrm>
              <a:off x="4322450" y="3997975"/>
              <a:ext cx="53525" cy="53525"/>
            </a:xfrm>
            <a:custGeom>
              <a:rect b="b" l="l" r="r" t="t"/>
              <a:pathLst>
                <a:path extrusionOk="0" h="2141" w="2141">
                  <a:moveTo>
                    <a:pt x="1057" y="1"/>
                  </a:moveTo>
                  <a:cubicBezTo>
                    <a:pt x="457" y="1"/>
                    <a:pt x="1" y="457"/>
                    <a:pt x="1" y="1085"/>
                  </a:cubicBezTo>
                  <a:cubicBezTo>
                    <a:pt x="1" y="1684"/>
                    <a:pt x="486" y="2141"/>
                    <a:pt x="1057" y="2141"/>
                  </a:cubicBezTo>
                  <a:cubicBezTo>
                    <a:pt x="1684" y="2141"/>
                    <a:pt x="2141" y="1684"/>
                    <a:pt x="2141" y="1085"/>
                  </a:cubicBezTo>
                  <a:cubicBezTo>
                    <a:pt x="2141" y="457"/>
                    <a:pt x="1684" y="1"/>
                    <a:pt x="105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39"/>
            <p:cNvSpPr/>
            <p:nvPr/>
          </p:nvSpPr>
          <p:spPr>
            <a:xfrm>
              <a:off x="4112025" y="3997975"/>
              <a:ext cx="53525" cy="53525"/>
            </a:xfrm>
            <a:custGeom>
              <a:rect b="b" l="l" r="r" t="t"/>
              <a:pathLst>
                <a:path extrusionOk="0" h="2141" w="2141">
                  <a:moveTo>
                    <a:pt x="1057" y="1"/>
                  </a:moveTo>
                  <a:cubicBezTo>
                    <a:pt x="457" y="1"/>
                    <a:pt x="1" y="457"/>
                    <a:pt x="1" y="1085"/>
                  </a:cubicBezTo>
                  <a:cubicBezTo>
                    <a:pt x="1" y="1684"/>
                    <a:pt x="457" y="2141"/>
                    <a:pt x="1057" y="2141"/>
                  </a:cubicBezTo>
                  <a:cubicBezTo>
                    <a:pt x="1656" y="2141"/>
                    <a:pt x="2141" y="1684"/>
                    <a:pt x="2141" y="1085"/>
                  </a:cubicBezTo>
                  <a:cubicBezTo>
                    <a:pt x="2141" y="457"/>
                    <a:pt x="1656" y="1"/>
                    <a:pt x="105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8" name="Google Shape;1128;p39"/>
          <p:cNvGrpSpPr/>
          <p:nvPr/>
        </p:nvGrpSpPr>
        <p:grpSpPr>
          <a:xfrm rot="-4548949">
            <a:off x="3719034" y="-790023"/>
            <a:ext cx="2105148" cy="2105148"/>
            <a:chOff x="8125275" y="2967225"/>
            <a:chExt cx="1366476" cy="1366476"/>
          </a:xfrm>
        </p:grpSpPr>
        <p:sp>
          <p:nvSpPr>
            <p:cNvPr id="1129" name="Google Shape;1129;p39"/>
            <p:cNvSpPr/>
            <p:nvPr/>
          </p:nvSpPr>
          <p:spPr>
            <a:xfrm>
              <a:off x="8180983" y="3100078"/>
              <a:ext cx="1255063" cy="1100827"/>
            </a:xfrm>
            <a:custGeom>
              <a:rect b="b" l="l" r="r" t="t"/>
              <a:pathLst>
                <a:path extrusionOk="0" h="20848" w="23769">
                  <a:moveTo>
                    <a:pt x="11868" y="195"/>
                  </a:moveTo>
                  <a:cubicBezTo>
                    <a:pt x="15750" y="195"/>
                    <a:pt x="19471" y="2408"/>
                    <a:pt x="21200" y="6158"/>
                  </a:cubicBezTo>
                  <a:cubicBezTo>
                    <a:pt x="23540" y="11294"/>
                    <a:pt x="21286" y="17400"/>
                    <a:pt x="16150" y="19739"/>
                  </a:cubicBezTo>
                  <a:cubicBezTo>
                    <a:pt x="14764" y="20379"/>
                    <a:pt x="13309" y="20681"/>
                    <a:pt x="11877" y="20681"/>
                  </a:cubicBezTo>
                  <a:cubicBezTo>
                    <a:pt x="8004" y="20681"/>
                    <a:pt x="4298" y="18467"/>
                    <a:pt x="2569" y="14718"/>
                  </a:cubicBezTo>
                  <a:cubicBezTo>
                    <a:pt x="229" y="9582"/>
                    <a:pt x="2454" y="3476"/>
                    <a:pt x="7590" y="1136"/>
                  </a:cubicBezTo>
                  <a:cubicBezTo>
                    <a:pt x="8976" y="497"/>
                    <a:pt x="10433" y="195"/>
                    <a:pt x="11868" y="195"/>
                  </a:cubicBezTo>
                  <a:close/>
                  <a:moveTo>
                    <a:pt x="11846" y="0"/>
                  </a:moveTo>
                  <a:cubicBezTo>
                    <a:pt x="10387" y="0"/>
                    <a:pt x="8908" y="310"/>
                    <a:pt x="7505" y="965"/>
                  </a:cubicBezTo>
                  <a:cubicBezTo>
                    <a:pt x="2283" y="3390"/>
                    <a:pt x="1" y="9582"/>
                    <a:pt x="2397" y="14803"/>
                  </a:cubicBezTo>
                  <a:cubicBezTo>
                    <a:pt x="4167" y="18592"/>
                    <a:pt x="7942" y="20847"/>
                    <a:pt x="11882" y="20847"/>
                  </a:cubicBezTo>
                  <a:cubicBezTo>
                    <a:pt x="13342" y="20847"/>
                    <a:pt x="14824" y="20538"/>
                    <a:pt x="16236" y="19882"/>
                  </a:cubicBezTo>
                  <a:cubicBezTo>
                    <a:pt x="21428" y="17457"/>
                    <a:pt x="23768" y="11265"/>
                    <a:pt x="21343" y="6044"/>
                  </a:cubicBezTo>
                  <a:cubicBezTo>
                    <a:pt x="19573" y="2255"/>
                    <a:pt x="15783" y="0"/>
                    <a:pt x="1184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39"/>
            <p:cNvSpPr/>
            <p:nvPr/>
          </p:nvSpPr>
          <p:spPr>
            <a:xfrm>
              <a:off x="8293982" y="3863616"/>
              <a:ext cx="750324" cy="352879"/>
            </a:xfrm>
            <a:custGeom>
              <a:rect b="b" l="l" r="r" t="t"/>
              <a:pathLst>
                <a:path extrusionOk="0" h="6683" w="14210">
                  <a:moveTo>
                    <a:pt x="971" y="1"/>
                  </a:moveTo>
                  <a:lnTo>
                    <a:pt x="1" y="429"/>
                  </a:lnTo>
                  <a:cubicBezTo>
                    <a:pt x="1830" y="4358"/>
                    <a:pt x="5690" y="6682"/>
                    <a:pt x="9725" y="6682"/>
                  </a:cubicBezTo>
                  <a:cubicBezTo>
                    <a:pt x="11228" y="6682"/>
                    <a:pt x="12754" y="6360"/>
                    <a:pt x="14210" y="5679"/>
                  </a:cubicBezTo>
                  <a:lnTo>
                    <a:pt x="13782" y="4709"/>
                  </a:lnTo>
                  <a:cubicBezTo>
                    <a:pt x="12470" y="5322"/>
                    <a:pt x="11092" y="5612"/>
                    <a:pt x="9734" y="5612"/>
                  </a:cubicBezTo>
                  <a:cubicBezTo>
                    <a:pt x="6098" y="5612"/>
                    <a:pt x="2612" y="3532"/>
                    <a:pt x="97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39"/>
            <p:cNvSpPr/>
            <p:nvPr/>
          </p:nvSpPr>
          <p:spPr>
            <a:xfrm>
              <a:off x="8125275" y="2967225"/>
              <a:ext cx="1366476" cy="1366476"/>
            </a:xfrm>
            <a:custGeom>
              <a:rect b="b" l="l" r="r" t="t"/>
              <a:pathLst>
                <a:path extrusionOk="0" h="25879" w="25879">
                  <a:moveTo>
                    <a:pt x="12725" y="0"/>
                  </a:moveTo>
                  <a:lnTo>
                    <a:pt x="12725" y="542"/>
                  </a:lnTo>
                  <a:lnTo>
                    <a:pt x="12897" y="542"/>
                  </a:lnTo>
                  <a:lnTo>
                    <a:pt x="12897" y="0"/>
                  </a:lnTo>
                  <a:close/>
                  <a:moveTo>
                    <a:pt x="13610" y="0"/>
                  </a:moveTo>
                  <a:lnTo>
                    <a:pt x="13581" y="542"/>
                  </a:lnTo>
                  <a:lnTo>
                    <a:pt x="13753" y="542"/>
                  </a:lnTo>
                  <a:lnTo>
                    <a:pt x="13781" y="0"/>
                  </a:lnTo>
                  <a:close/>
                  <a:moveTo>
                    <a:pt x="11841" y="57"/>
                  </a:moveTo>
                  <a:lnTo>
                    <a:pt x="11869" y="571"/>
                  </a:lnTo>
                  <a:lnTo>
                    <a:pt x="12041" y="571"/>
                  </a:lnTo>
                  <a:lnTo>
                    <a:pt x="12012" y="57"/>
                  </a:lnTo>
                  <a:close/>
                  <a:moveTo>
                    <a:pt x="11128" y="114"/>
                  </a:moveTo>
                  <a:cubicBezTo>
                    <a:pt x="11042" y="114"/>
                    <a:pt x="11013" y="143"/>
                    <a:pt x="10928" y="143"/>
                  </a:cubicBezTo>
                  <a:lnTo>
                    <a:pt x="11013" y="685"/>
                  </a:lnTo>
                  <a:cubicBezTo>
                    <a:pt x="11071" y="657"/>
                    <a:pt x="11128" y="657"/>
                    <a:pt x="11185" y="657"/>
                  </a:cubicBezTo>
                  <a:lnTo>
                    <a:pt x="11128" y="114"/>
                  </a:lnTo>
                  <a:close/>
                  <a:moveTo>
                    <a:pt x="14494" y="114"/>
                  </a:moveTo>
                  <a:lnTo>
                    <a:pt x="14437" y="657"/>
                  </a:lnTo>
                  <a:cubicBezTo>
                    <a:pt x="14494" y="685"/>
                    <a:pt x="14523" y="685"/>
                    <a:pt x="14609" y="685"/>
                  </a:cubicBezTo>
                  <a:lnTo>
                    <a:pt x="14694" y="143"/>
                  </a:lnTo>
                  <a:cubicBezTo>
                    <a:pt x="14609" y="114"/>
                    <a:pt x="14580" y="114"/>
                    <a:pt x="14494" y="114"/>
                  </a:cubicBezTo>
                  <a:close/>
                  <a:moveTo>
                    <a:pt x="15407" y="257"/>
                  </a:moveTo>
                  <a:lnTo>
                    <a:pt x="15293" y="771"/>
                  </a:lnTo>
                  <a:cubicBezTo>
                    <a:pt x="15350" y="771"/>
                    <a:pt x="15407" y="799"/>
                    <a:pt x="15464" y="799"/>
                  </a:cubicBezTo>
                  <a:lnTo>
                    <a:pt x="15579" y="286"/>
                  </a:lnTo>
                  <a:cubicBezTo>
                    <a:pt x="15493" y="286"/>
                    <a:pt x="15464" y="257"/>
                    <a:pt x="15407" y="257"/>
                  </a:cubicBezTo>
                  <a:close/>
                  <a:moveTo>
                    <a:pt x="10215" y="286"/>
                  </a:moveTo>
                  <a:cubicBezTo>
                    <a:pt x="10158" y="286"/>
                    <a:pt x="10129" y="343"/>
                    <a:pt x="10043" y="343"/>
                  </a:cubicBezTo>
                  <a:lnTo>
                    <a:pt x="10158" y="828"/>
                  </a:lnTo>
                  <a:cubicBezTo>
                    <a:pt x="10215" y="828"/>
                    <a:pt x="10243" y="799"/>
                    <a:pt x="10329" y="799"/>
                  </a:cubicBezTo>
                  <a:lnTo>
                    <a:pt x="10215" y="286"/>
                  </a:lnTo>
                  <a:close/>
                  <a:moveTo>
                    <a:pt x="16263" y="428"/>
                  </a:moveTo>
                  <a:lnTo>
                    <a:pt x="16121" y="942"/>
                  </a:lnTo>
                  <a:cubicBezTo>
                    <a:pt x="16178" y="942"/>
                    <a:pt x="16206" y="970"/>
                    <a:pt x="16292" y="970"/>
                  </a:cubicBezTo>
                  <a:lnTo>
                    <a:pt x="16435" y="485"/>
                  </a:lnTo>
                  <a:cubicBezTo>
                    <a:pt x="16349" y="485"/>
                    <a:pt x="16320" y="428"/>
                    <a:pt x="16263" y="428"/>
                  </a:cubicBezTo>
                  <a:close/>
                  <a:moveTo>
                    <a:pt x="9359" y="514"/>
                  </a:moveTo>
                  <a:cubicBezTo>
                    <a:pt x="9302" y="514"/>
                    <a:pt x="9273" y="542"/>
                    <a:pt x="9187" y="542"/>
                  </a:cubicBezTo>
                  <a:lnTo>
                    <a:pt x="9330" y="1056"/>
                  </a:lnTo>
                  <a:cubicBezTo>
                    <a:pt x="9416" y="1056"/>
                    <a:pt x="9444" y="999"/>
                    <a:pt x="9501" y="999"/>
                  </a:cubicBezTo>
                  <a:lnTo>
                    <a:pt x="9359" y="514"/>
                  </a:lnTo>
                  <a:close/>
                  <a:moveTo>
                    <a:pt x="17119" y="714"/>
                  </a:moveTo>
                  <a:lnTo>
                    <a:pt x="16920" y="1227"/>
                  </a:lnTo>
                  <a:cubicBezTo>
                    <a:pt x="17005" y="1256"/>
                    <a:pt x="17034" y="1256"/>
                    <a:pt x="17119" y="1284"/>
                  </a:cubicBezTo>
                  <a:lnTo>
                    <a:pt x="17291" y="799"/>
                  </a:lnTo>
                  <a:cubicBezTo>
                    <a:pt x="17205" y="771"/>
                    <a:pt x="17176" y="771"/>
                    <a:pt x="17119" y="714"/>
                  </a:cubicBezTo>
                  <a:close/>
                  <a:moveTo>
                    <a:pt x="8503" y="771"/>
                  </a:moveTo>
                  <a:cubicBezTo>
                    <a:pt x="8446" y="799"/>
                    <a:pt x="8417" y="799"/>
                    <a:pt x="8331" y="828"/>
                  </a:cubicBezTo>
                  <a:lnTo>
                    <a:pt x="8503" y="1341"/>
                  </a:lnTo>
                  <a:cubicBezTo>
                    <a:pt x="8588" y="1284"/>
                    <a:pt x="8617" y="1284"/>
                    <a:pt x="8702" y="1256"/>
                  </a:cubicBezTo>
                  <a:lnTo>
                    <a:pt x="8503" y="771"/>
                  </a:lnTo>
                  <a:close/>
                  <a:moveTo>
                    <a:pt x="17975" y="1056"/>
                  </a:moveTo>
                  <a:lnTo>
                    <a:pt x="17776" y="1541"/>
                  </a:lnTo>
                  <a:cubicBezTo>
                    <a:pt x="17833" y="1570"/>
                    <a:pt x="17890" y="1570"/>
                    <a:pt x="17918" y="1627"/>
                  </a:cubicBezTo>
                  <a:lnTo>
                    <a:pt x="18147" y="1113"/>
                  </a:lnTo>
                  <a:cubicBezTo>
                    <a:pt x="18061" y="1085"/>
                    <a:pt x="18032" y="1085"/>
                    <a:pt x="17975" y="1056"/>
                  </a:cubicBezTo>
                  <a:close/>
                  <a:moveTo>
                    <a:pt x="7704" y="1113"/>
                  </a:moveTo>
                  <a:cubicBezTo>
                    <a:pt x="7618" y="1142"/>
                    <a:pt x="7590" y="1142"/>
                    <a:pt x="7504" y="1199"/>
                  </a:cubicBezTo>
                  <a:lnTo>
                    <a:pt x="7761" y="1655"/>
                  </a:lnTo>
                  <a:cubicBezTo>
                    <a:pt x="7789" y="1627"/>
                    <a:pt x="7875" y="1627"/>
                    <a:pt x="7903" y="1570"/>
                  </a:cubicBezTo>
                  <a:lnTo>
                    <a:pt x="7704" y="1113"/>
                  </a:lnTo>
                  <a:close/>
                  <a:moveTo>
                    <a:pt x="7076" y="1398"/>
                  </a:moveTo>
                  <a:cubicBezTo>
                    <a:pt x="7019" y="1427"/>
                    <a:pt x="6990" y="1484"/>
                    <a:pt x="6933" y="1484"/>
                  </a:cubicBezTo>
                  <a:lnTo>
                    <a:pt x="7190" y="1940"/>
                  </a:lnTo>
                  <a:cubicBezTo>
                    <a:pt x="7219" y="1912"/>
                    <a:pt x="7304" y="1912"/>
                    <a:pt x="7333" y="1855"/>
                  </a:cubicBezTo>
                  <a:lnTo>
                    <a:pt x="7076" y="1398"/>
                  </a:lnTo>
                  <a:close/>
                  <a:moveTo>
                    <a:pt x="18774" y="1398"/>
                  </a:moveTo>
                  <a:lnTo>
                    <a:pt x="18546" y="1855"/>
                  </a:lnTo>
                  <a:cubicBezTo>
                    <a:pt x="18575" y="1912"/>
                    <a:pt x="18632" y="1912"/>
                    <a:pt x="18660" y="1940"/>
                  </a:cubicBezTo>
                  <a:lnTo>
                    <a:pt x="18917" y="1484"/>
                  </a:lnTo>
                  <a:cubicBezTo>
                    <a:pt x="18888" y="1484"/>
                    <a:pt x="18831" y="1427"/>
                    <a:pt x="18774" y="1398"/>
                  </a:cubicBezTo>
                  <a:close/>
                  <a:moveTo>
                    <a:pt x="6306" y="1826"/>
                  </a:moveTo>
                  <a:cubicBezTo>
                    <a:pt x="6220" y="1855"/>
                    <a:pt x="6192" y="1912"/>
                    <a:pt x="6163" y="1912"/>
                  </a:cubicBezTo>
                  <a:lnTo>
                    <a:pt x="6448" y="2368"/>
                  </a:lnTo>
                  <a:cubicBezTo>
                    <a:pt x="6477" y="2368"/>
                    <a:pt x="6534" y="2340"/>
                    <a:pt x="6591" y="2283"/>
                  </a:cubicBezTo>
                  <a:lnTo>
                    <a:pt x="6306" y="1826"/>
                  </a:lnTo>
                  <a:close/>
                  <a:moveTo>
                    <a:pt x="19573" y="1826"/>
                  </a:moveTo>
                  <a:lnTo>
                    <a:pt x="19288" y="2311"/>
                  </a:lnTo>
                  <a:cubicBezTo>
                    <a:pt x="19316" y="2311"/>
                    <a:pt x="19402" y="2368"/>
                    <a:pt x="19430" y="2397"/>
                  </a:cubicBezTo>
                  <a:lnTo>
                    <a:pt x="19716" y="1940"/>
                  </a:lnTo>
                  <a:cubicBezTo>
                    <a:pt x="19687" y="1912"/>
                    <a:pt x="19602" y="1855"/>
                    <a:pt x="19573" y="1826"/>
                  </a:cubicBezTo>
                  <a:close/>
                  <a:moveTo>
                    <a:pt x="5564" y="2340"/>
                  </a:moveTo>
                  <a:cubicBezTo>
                    <a:pt x="5478" y="2368"/>
                    <a:pt x="5450" y="2397"/>
                    <a:pt x="5364" y="2426"/>
                  </a:cubicBezTo>
                  <a:lnTo>
                    <a:pt x="5706" y="2854"/>
                  </a:lnTo>
                  <a:cubicBezTo>
                    <a:pt x="5735" y="2825"/>
                    <a:pt x="5792" y="2796"/>
                    <a:pt x="5821" y="2768"/>
                  </a:cubicBezTo>
                  <a:lnTo>
                    <a:pt x="5564" y="2340"/>
                  </a:lnTo>
                  <a:close/>
                  <a:moveTo>
                    <a:pt x="20315" y="2340"/>
                  </a:moveTo>
                  <a:lnTo>
                    <a:pt x="20001" y="2768"/>
                  </a:lnTo>
                  <a:cubicBezTo>
                    <a:pt x="20030" y="2796"/>
                    <a:pt x="20115" y="2825"/>
                    <a:pt x="20144" y="2854"/>
                  </a:cubicBezTo>
                  <a:lnTo>
                    <a:pt x="20458" y="2426"/>
                  </a:lnTo>
                  <a:cubicBezTo>
                    <a:pt x="20429" y="2397"/>
                    <a:pt x="20343" y="2368"/>
                    <a:pt x="20315" y="2340"/>
                  </a:cubicBezTo>
                  <a:close/>
                  <a:moveTo>
                    <a:pt x="21028" y="2854"/>
                  </a:moveTo>
                  <a:lnTo>
                    <a:pt x="20714" y="3253"/>
                  </a:lnTo>
                  <a:cubicBezTo>
                    <a:pt x="20771" y="3281"/>
                    <a:pt x="20829" y="3310"/>
                    <a:pt x="20857" y="3367"/>
                  </a:cubicBezTo>
                  <a:lnTo>
                    <a:pt x="21171" y="2968"/>
                  </a:lnTo>
                  <a:cubicBezTo>
                    <a:pt x="21142" y="2939"/>
                    <a:pt x="21057" y="2911"/>
                    <a:pt x="21028" y="2854"/>
                  </a:cubicBezTo>
                  <a:close/>
                  <a:moveTo>
                    <a:pt x="4851" y="2854"/>
                  </a:moveTo>
                  <a:cubicBezTo>
                    <a:pt x="4765" y="2911"/>
                    <a:pt x="4736" y="2939"/>
                    <a:pt x="4708" y="2996"/>
                  </a:cubicBezTo>
                  <a:lnTo>
                    <a:pt x="5022" y="3396"/>
                  </a:lnTo>
                  <a:cubicBezTo>
                    <a:pt x="5079" y="3367"/>
                    <a:pt x="5107" y="3339"/>
                    <a:pt x="5164" y="3281"/>
                  </a:cubicBezTo>
                  <a:lnTo>
                    <a:pt x="4851" y="2854"/>
                  </a:lnTo>
                  <a:close/>
                  <a:moveTo>
                    <a:pt x="4166" y="3424"/>
                  </a:moveTo>
                  <a:cubicBezTo>
                    <a:pt x="4080" y="3481"/>
                    <a:pt x="4052" y="3538"/>
                    <a:pt x="4023" y="3538"/>
                  </a:cubicBezTo>
                  <a:lnTo>
                    <a:pt x="4365" y="3938"/>
                  </a:lnTo>
                  <a:cubicBezTo>
                    <a:pt x="4451" y="3909"/>
                    <a:pt x="4480" y="3852"/>
                    <a:pt x="4508" y="3824"/>
                  </a:cubicBezTo>
                  <a:lnTo>
                    <a:pt x="4166" y="3424"/>
                  </a:lnTo>
                  <a:close/>
                  <a:moveTo>
                    <a:pt x="21713" y="3424"/>
                  </a:moveTo>
                  <a:lnTo>
                    <a:pt x="21342" y="3824"/>
                  </a:lnTo>
                  <a:cubicBezTo>
                    <a:pt x="21428" y="3852"/>
                    <a:pt x="21456" y="3909"/>
                    <a:pt x="21485" y="3938"/>
                  </a:cubicBezTo>
                  <a:lnTo>
                    <a:pt x="21856" y="3538"/>
                  </a:lnTo>
                  <a:cubicBezTo>
                    <a:pt x="21770" y="3510"/>
                    <a:pt x="21742" y="3481"/>
                    <a:pt x="21713" y="3424"/>
                  </a:cubicBezTo>
                  <a:close/>
                  <a:moveTo>
                    <a:pt x="3509" y="4080"/>
                  </a:moveTo>
                  <a:cubicBezTo>
                    <a:pt x="3481" y="4109"/>
                    <a:pt x="3424" y="4137"/>
                    <a:pt x="3424" y="4223"/>
                  </a:cubicBezTo>
                  <a:lnTo>
                    <a:pt x="3795" y="4565"/>
                  </a:lnTo>
                  <a:cubicBezTo>
                    <a:pt x="3852" y="4508"/>
                    <a:pt x="3880" y="4480"/>
                    <a:pt x="3909" y="4423"/>
                  </a:cubicBezTo>
                  <a:lnTo>
                    <a:pt x="3509" y="4080"/>
                  </a:lnTo>
                  <a:close/>
                  <a:moveTo>
                    <a:pt x="22341" y="4080"/>
                  </a:moveTo>
                  <a:lnTo>
                    <a:pt x="21970" y="4423"/>
                  </a:lnTo>
                  <a:cubicBezTo>
                    <a:pt x="21998" y="4508"/>
                    <a:pt x="22027" y="4537"/>
                    <a:pt x="22055" y="4565"/>
                  </a:cubicBezTo>
                  <a:lnTo>
                    <a:pt x="22455" y="4223"/>
                  </a:lnTo>
                  <a:cubicBezTo>
                    <a:pt x="22426" y="4137"/>
                    <a:pt x="22398" y="4109"/>
                    <a:pt x="22341" y="4080"/>
                  </a:cubicBezTo>
                  <a:close/>
                  <a:moveTo>
                    <a:pt x="22911" y="4708"/>
                  </a:moveTo>
                  <a:lnTo>
                    <a:pt x="22483" y="5050"/>
                  </a:lnTo>
                  <a:cubicBezTo>
                    <a:pt x="22512" y="5079"/>
                    <a:pt x="22569" y="5136"/>
                    <a:pt x="22598" y="5193"/>
                  </a:cubicBezTo>
                  <a:lnTo>
                    <a:pt x="23026" y="4851"/>
                  </a:lnTo>
                  <a:cubicBezTo>
                    <a:pt x="22997" y="4822"/>
                    <a:pt x="22968" y="4765"/>
                    <a:pt x="22911" y="4708"/>
                  </a:cubicBezTo>
                  <a:close/>
                  <a:moveTo>
                    <a:pt x="2910" y="4765"/>
                  </a:moveTo>
                  <a:lnTo>
                    <a:pt x="2768" y="4908"/>
                  </a:lnTo>
                  <a:lnTo>
                    <a:pt x="3196" y="5222"/>
                  </a:lnTo>
                  <a:cubicBezTo>
                    <a:pt x="3224" y="5136"/>
                    <a:pt x="3281" y="5108"/>
                    <a:pt x="3310" y="5079"/>
                  </a:cubicBezTo>
                  <a:lnTo>
                    <a:pt x="2910" y="4765"/>
                  </a:lnTo>
                  <a:close/>
                  <a:moveTo>
                    <a:pt x="23482" y="5421"/>
                  </a:moveTo>
                  <a:lnTo>
                    <a:pt x="23054" y="5707"/>
                  </a:lnTo>
                  <a:cubicBezTo>
                    <a:pt x="23083" y="5764"/>
                    <a:pt x="23140" y="5821"/>
                    <a:pt x="23168" y="5849"/>
                  </a:cubicBezTo>
                  <a:lnTo>
                    <a:pt x="23596" y="5564"/>
                  </a:lnTo>
                  <a:cubicBezTo>
                    <a:pt x="23568" y="5536"/>
                    <a:pt x="23539" y="5478"/>
                    <a:pt x="23482" y="5421"/>
                  </a:cubicBezTo>
                  <a:close/>
                  <a:moveTo>
                    <a:pt x="2368" y="5478"/>
                  </a:moveTo>
                  <a:cubicBezTo>
                    <a:pt x="2340" y="5507"/>
                    <a:pt x="2311" y="5564"/>
                    <a:pt x="2283" y="5650"/>
                  </a:cubicBezTo>
                  <a:lnTo>
                    <a:pt x="2711" y="5935"/>
                  </a:lnTo>
                  <a:cubicBezTo>
                    <a:pt x="2739" y="5906"/>
                    <a:pt x="2768" y="5821"/>
                    <a:pt x="2796" y="5792"/>
                  </a:cubicBezTo>
                  <a:lnTo>
                    <a:pt x="2368" y="5478"/>
                  </a:lnTo>
                  <a:close/>
                  <a:moveTo>
                    <a:pt x="23967" y="6192"/>
                  </a:moveTo>
                  <a:lnTo>
                    <a:pt x="23539" y="6477"/>
                  </a:lnTo>
                  <a:cubicBezTo>
                    <a:pt x="23539" y="6506"/>
                    <a:pt x="23568" y="6563"/>
                    <a:pt x="23596" y="6620"/>
                  </a:cubicBezTo>
                  <a:lnTo>
                    <a:pt x="24053" y="6334"/>
                  </a:lnTo>
                  <a:cubicBezTo>
                    <a:pt x="24024" y="6277"/>
                    <a:pt x="23996" y="6220"/>
                    <a:pt x="23967" y="6192"/>
                  </a:cubicBezTo>
                  <a:close/>
                  <a:moveTo>
                    <a:pt x="1883" y="6220"/>
                  </a:moveTo>
                  <a:cubicBezTo>
                    <a:pt x="1855" y="6249"/>
                    <a:pt x="1855" y="6334"/>
                    <a:pt x="1798" y="6391"/>
                  </a:cubicBezTo>
                  <a:lnTo>
                    <a:pt x="2254" y="6648"/>
                  </a:lnTo>
                  <a:cubicBezTo>
                    <a:pt x="2254" y="6620"/>
                    <a:pt x="2311" y="6534"/>
                    <a:pt x="2340" y="6506"/>
                  </a:cubicBezTo>
                  <a:lnTo>
                    <a:pt x="1883" y="6220"/>
                  </a:lnTo>
                  <a:close/>
                  <a:moveTo>
                    <a:pt x="24424" y="6962"/>
                  </a:moveTo>
                  <a:lnTo>
                    <a:pt x="23967" y="7219"/>
                  </a:lnTo>
                  <a:cubicBezTo>
                    <a:pt x="23996" y="7247"/>
                    <a:pt x="23996" y="7333"/>
                    <a:pt x="24024" y="7362"/>
                  </a:cubicBezTo>
                  <a:lnTo>
                    <a:pt x="24481" y="7105"/>
                  </a:lnTo>
                  <a:cubicBezTo>
                    <a:pt x="24481" y="7076"/>
                    <a:pt x="24452" y="6991"/>
                    <a:pt x="24424" y="6962"/>
                  </a:cubicBezTo>
                  <a:close/>
                  <a:moveTo>
                    <a:pt x="1455" y="6991"/>
                  </a:moveTo>
                  <a:cubicBezTo>
                    <a:pt x="1427" y="7048"/>
                    <a:pt x="1427" y="7105"/>
                    <a:pt x="1370" y="7133"/>
                  </a:cubicBezTo>
                  <a:lnTo>
                    <a:pt x="1826" y="7390"/>
                  </a:lnTo>
                  <a:cubicBezTo>
                    <a:pt x="1883" y="7362"/>
                    <a:pt x="1883" y="7276"/>
                    <a:pt x="1912" y="7247"/>
                  </a:cubicBezTo>
                  <a:lnTo>
                    <a:pt x="1455" y="6991"/>
                  </a:lnTo>
                  <a:close/>
                  <a:moveTo>
                    <a:pt x="1056" y="7790"/>
                  </a:moveTo>
                  <a:cubicBezTo>
                    <a:pt x="1056" y="7847"/>
                    <a:pt x="1027" y="7904"/>
                    <a:pt x="999" y="7932"/>
                  </a:cubicBezTo>
                  <a:lnTo>
                    <a:pt x="1484" y="8132"/>
                  </a:lnTo>
                  <a:cubicBezTo>
                    <a:pt x="1512" y="8103"/>
                    <a:pt x="1512" y="8046"/>
                    <a:pt x="1569" y="7989"/>
                  </a:cubicBezTo>
                  <a:lnTo>
                    <a:pt x="1056" y="7790"/>
                  </a:lnTo>
                  <a:close/>
                  <a:moveTo>
                    <a:pt x="24823" y="7790"/>
                  </a:moveTo>
                  <a:lnTo>
                    <a:pt x="24309" y="7989"/>
                  </a:lnTo>
                  <a:cubicBezTo>
                    <a:pt x="24338" y="8046"/>
                    <a:pt x="24338" y="8103"/>
                    <a:pt x="24395" y="8189"/>
                  </a:cubicBezTo>
                  <a:lnTo>
                    <a:pt x="24880" y="7961"/>
                  </a:lnTo>
                  <a:cubicBezTo>
                    <a:pt x="24852" y="7904"/>
                    <a:pt x="24852" y="7847"/>
                    <a:pt x="24823" y="7790"/>
                  </a:cubicBezTo>
                  <a:close/>
                  <a:moveTo>
                    <a:pt x="25137" y="8617"/>
                  </a:moveTo>
                  <a:lnTo>
                    <a:pt x="24623" y="8788"/>
                  </a:lnTo>
                  <a:cubicBezTo>
                    <a:pt x="24623" y="8845"/>
                    <a:pt x="24680" y="8902"/>
                    <a:pt x="24709" y="8959"/>
                  </a:cubicBezTo>
                  <a:lnTo>
                    <a:pt x="25194" y="8788"/>
                  </a:lnTo>
                  <a:cubicBezTo>
                    <a:pt x="25165" y="8703"/>
                    <a:pt x="25165" y="8674"/>
                    <a:pt x="25137" y="8617"/>
                  </a:cubicBezTo>
                  <a:close/>
                  <a:moveTo>
                    <a:pt x="742" y="8646"/>
                  </a:moveTo>
                  <a:cubicBezTo>
                    <a:pt x="742" y="8674"/>
                    <a:pt x="713" y="8760"/>
                    <a:pt x="656" y="8817"/>
                  </a:cubicBezTo>
                  <a:lnTo>
                    <a:pt x="1170" y="8988"/>
                  </a:lnTo>
                  <a:cubicBezTo>
                    <a:pt x="1198" y="8931"/>
                    <a:pt x="1198" y="8902"/>
                    <a:pt x="1227" y="8817"/>
                  </a:cubicBezTo>
                  <a:lnTo>
                    <a:pt x="742" y="8646"/>
                  </a:lnTo>
                  <a:close/>
                  <a:moveTo>
                    <a:pt x="25394" y="9473"/>
                  </a:moveTo>
                  <a:lnTo>
                    <a:pt x="24880" y="9616"/>
                  </a:lnTo>
                  <a:cubicBezTo>
                    <a:pt x="24909" y="9673"/>
                    <a:pt x="24909" y="9701"/>
                    <a:pt x="24909" y="9787"/>
                  </a:cubicBezTo>
                  <a:lnTo>
                    <a:pt x="25422" y="9644"/>
                  </a:lnTo>
                  <a:cubicBezTo>
                    <a:pt x="25422" y="9559"/>
                    <a:pt x="25394" y="9530"/>
                    <a:pt x="25394" y="9473"/>
                  </a:cubicBezTo>
                  <a:close/>
                  <a:moveTo>
                    <a:pt x="485" y="9501"/>
                  </a:moveTo>
                  <a:cubicBezTo>
                    <a:pt x="457" y="9530"/>
                    <a:pt x="457" y="9616"/>
                    <a:pt x="457" y="9673"/>
                  </a:cubicBezTo>
                  <a:lnTo>
                    <a:pt x="942" y="9815"/>
                  </a:lnTo>
                  <a:cubicBezTo>
                    <a:pt x="942" y="9758"/>
                    <a:pt x="999" y="9701"/>
                    <a:pt x="999" y="9644"/>
                  </a:cubicBezTo>
                  <a:lnTo>
                    <a:pt x="485" y="9501"/>
                  </a:lnTo>
                  <a:close/>
                  <a:moveTo>
                    <a:pt x="285" y="10357"/>
                  </a:moveTo>
                  <a:cubicBezTo>
                    <a:pt x="228" y="10415"/>
                    <a:pt x="228" y="10443"/>
                    <a:pt x="200" y="10529"/>
                  </a:cubicBezTo>
                  <a:lnTo>
                    <a:pt x="742" y="10643"/>
                  </a:lnTo>
                  <a:cubicBezTo>
                    <a:pt x="742" y="10557"/>
                    <a:pt x="770" y="10529"/>
                    <a:pt x="770" y="10443"/>
                  </a:cubicBezTo>
                  <a:lnTo>
                    <a:pt x="285" y="10357"/>
                  </a:lnTo>
                  <a:close/>
                  <a:moveTo>
                    <a:pt x="25593" y="10357"/>
                  </a:moveTo>
                  <a:lnTo>
                    <a:pt x="25108" y="10443"/>
                  </a:lnTo>
                  <a:lnTo>
                    <a:pt x="25108" y="10643"/>
                  </a:lnTo>
                  <a:lnTo>
                    <a:pt x="25622" y="10529"/>
                  </a:lnTo>
                  <a:cubicBezTo>
                    <a:pt x="25622" y="10443"/>
                    <a:pt x="25593" y="10415"/>
                    <a:pt x="25593" y="10357"/>
                  </a:cubicBezTo>
                  <a:close/>
                  <a:moveTo>
                    <a:pt x="25765" y="11213"/>
                  </a:moveTo>
                  <a:lnTo>
                    <a:pt x="25251" y="11270"/>
                  </a:lnTo>
                  <a:cubicBezTo>
                    <a:pt x="25251" y="11356"/>
                    <a:pt x="25251" y="11385"/>
                    <a:pt x="25280" y="11470"/>
                  </a:cubicBezTo>
                  <a:lnTo>
                    <a:pt x="25822" y="11385"/>
                  </a:lnTo>
                  <a:cubicBezTo>
                    <a:pt x="25765" y="11328"/>
                    <a:pt x="25765" y="11270"/>
                    <a:pt x="25765" y="11213"/>
                  </a:cubicBezTo>
                  <a:close/>
                  <a:moveTo>
                    <a:pt x="86" y="11242"/>
                  </a:moveTo>
                  <a:cubicBezTo>
                    <a:pt x="86" y="11328"/>
                    <a:pt x="86" y="11356"/>
                    <a:pt x="57" y="11413"/>
                  </a:cubicBezTo>
                  <a:lnTo>
                    <a:pt x="599" y="11499"/>
                  </a:lnTo>
                  <a:cubicBezTo>
                    <a:pt x="628" y="11413"/>
                    <a:pt x="628" y="11385"/>
                    <a:pt x="628" y="11328"/>
                  </a:cubicBezTo>
                  <a:lnTo>
                    <a:pt x="86" y="11242"/>
                  </a:lnTo>
                  <a:close/>
                  <a:moveTo>
                    <a:pt x="25850" y="12098"/>
                  </a:moveTo>
                  <a:lnTo>
                    <a:pt x="25308" y="12126"/>
                  </a:lnTo>
                  <a:lnTo>
                    <a:pt x="25308" y="12326"/>
                  </a:lnTo>
                  <a:lnTo>
                    <a:pt x="25850" y="12269"/>
                  </a:lnTo>
                  <a:lnTo>
                    <a:pt x="25850" y="12098"/>
                  </a:lnTo>
                  <a:close/>
                  <a:moveTo>
                    <a:pt x="29" y="12126"/>
                  </a:moveTo>
                  <a:lnTo>
                    <a:pt x="29" y="12326"/>
                  </a:lnTo>
                  <a:lnTo>
                    <a:pt x="571" y="12355"/>
                  </a:lnTo>
                  <a:lnTo>
                    <a:pt x="571" y="12155"/>
                  </a:lnTo>
                  <a:lnTo>
                    <a:pt x="29" y="12126"/>
                  </a:lnTo>
                  <a:close/>
                  <a:moveTo>
                    <a:pt x="25337" y="12982"/>
                  </a:moveTo>
                  <a:lnTo>
                    <a:pt x="25337" y="13182"/>
                  </a:lnTo>
                  <a:lnTo>
                    <a:pt x="25879" y="13182"/>
                  </a:lnTo>
                  <a:lnTo>
                    <a:pt x="25879" y="12982"/>
                  </a:lnTo>
                  <a:close/>
                  <a:moveTo>
                    <a:pt x="0" y="13039"/>
                  </a:moveTo>
                  <a:lnTo>
                    <a:pt x="0" y="13211"/>
                  </a:lnTo>
                  <a:lnTo>
                    <a:pt x="514" y="13211"/>
                  </a:lnTo>
                  <a:lnTo>
                    <a:pt x="514" y="13039"/>
                  </a:lnTo>
                  <a:close/>
                  <a:moveTo>
                    <a:pt x="571" y="13895"/>
                  </a:moveTo>
                  <a:lnTo>
                    <a:pt x="29" y="13924"/>
                  </a:lnTo>
                  <a:lnTo>
                    <a:pt x="29" y="14095"/>
                  </a:lnTo>
                  <a:lnTo>
                    <a:pt x="571" y="14067"/>
                  </a:lnTo>
                  <a:lnTo>
                    <a:pt x="571" y="13895"/>
                  </a:lnTo>
                  <a:close/>
                  <a:moveTo>
                    <a:pt x="25308" y="13895"/>
                  </a:moveTo>
                  <a:lnTo>
                    <a:pt x="25308" y="14067"/>
                  </a:lnTo>
                  <a:lnTo>
                    <a:pt x="25850" y="14095"/>
                  </a:lnTo>
                  <a:lnTo>
                    <a:pt x="25850" y="13924"/>
                  </a:lnTo>
                  <a:lnTo>
                    <a:pt x="25308" y="13895"/>
                  </a:lnTo>
                  <a:close/>
                  <a:moveTo>
                    <a:pt x="656" y="14723"/>
                  </a:moveTo>
                  <a:lnTo>
                    <a:pt x="143" y="14808"/>
                  </a:lnTo>
                  <a:cubicBezTo>
                    <a:pt x="143" y="14894"/>
                    <a:pt x="143" y="14923"/>
                    <a:pt x="171" y="14980"/>
                  </a:cubicBezTo>
                  <a:lnTo>
                    <a:pt x="713" y="14923"/>
                  </a:lnTo>
                  <a:cubicBezTo>
                    <a:pt x="656" y="14837"/>
                    <a:pt x="656" y="14808"/>
                    <a:pt x="656" y="14723"/>
                  </a:cubicBezTo>
                  <a:close/>
                  <a:moveTo>
                    <a:pt x="25194" y="14723"/>
                  </a:moveTo>
                  <a:cubicBezTo>
                    <a:pt x="25194" y="14780"/>
                    <a:pt x="25194" y="14837"/>
                    <a:pt x="25165" y="14923"/>
                  </a:cubicBezTo>
                  <a:lnTo>
                    <a:pt x="25708" y="14980"/>
                  </a:lnTo>
                  <a:cubicBezTo>
                    <a:pt x="25736" y="14923"/>
                    <a:pt x="25736" y="14894"/>
                    <a:pt x="25736" y="14808"/>
                  </a:cubicBezTo>
                  <a:lnTo>
                    <a:pt x="25194" y="14723"/>
                  </a:lnTo>
                  <a:close/>
                  <a:moveTo>
                    <a:pt x="25051" y="15550"/>
                  </a:moveTo>
                  <a:cubicBezTo>
                    <a:pt x="25051" y="15636"/>
                    <a:pt x="25023" y="15664"/>
                    <a:pt x="25023" y="15750"/>
                  </a:cubicBezTo>
                  <a:lnTo>
                    <a:pt x="25536" y="15836"/>
                  </a:lnTo>
                  <a:cubicBezTo>
                    <a:pt x="25536" y="15779"/>
                    <a:pt x="25565" y="15750"/>
                    <a:pt x="25565" y="15664"/>
                  </a:cubicBezTo>
                  <a:lnTo>
                    <a:pt x="25051" y="15550"/>
                  </a:lnTo>
                  <a:close/>
                  <a:moveTo>
                    <a:pt x="770" y="15607"/>
                  </a:moveTo>
                  <a:lnTo>
                    <a:pt x="285" y="15693"/>
                  </a:lnTo>
                  <a:cubicBezTo>
                    <a:pt x="314" y="15779"/>
                    <a:pt x="314" y="15807"/>
                    <a:pt x="314" y="15893"/>
                  </a:cubicBezTo>
                  <a:lnTo>
                    <a:pt x="799" y="15779"/>
                  </a:lnTo>
                  <a:cubicBezTo>
                    <a:pt x="799" y="15693"/>
                    <a:pt x="770" y="15664"/>
                    <a:pt x="770" y="15607"/>
                  </a:cubicBezTo>
                  <a:close/>
                  <a:moveTo>
                    <a:pt x="1027" y="16406"/>
                  </a:moveTo>
                  <a:lnTo>
                    <a:pt x="514" y="16549"/>
                  </a:lnTo>
                  <a:cubicBezTo>
                    <a:pt x="514" y="16635"/>
                    <a:pt x="571" y="16663"/>
                    <a:pt x="571" y="16749"/>
                  </a:cubicBezTo>
                  <a:lnTo>
                    <a:pt x="1056" y="16606"/>
                  </a:lnTo>
                  <a:cubicBezTo>
                    <a:pt x="1056" y="16520"/>
                    <a:pt x="1027" y="16492"/>
                    <a:pt x="1027" y="16406"/>
                  </a:cubicBezTo>
                  <a:close/>
                  <a:moveTo>
                    <a:pt x="24852" y="16406"/>
                  </a:moveTo>
                  <a:cubicBezTo>
                    <a:pt x="24852" y="16463"/>
                    <a:pt x="24823" y="16520"/>
                    <a:pt x="24823" y="16606"/>
                  </a:cubicBezTo>
                  <a:lnTo>
                    <a:pt x="25308" y="16749"/>
                  </a:lnTo>
                  <a:cubicBezTo>
                    <a:pt x="25308" y="16663"/>
                    <a:pt x="25337" y="16635"/>
                    <a:pt x="25337" y="16549"/>
                  </a:cubicBezTo>
                  <a:lnTo>
                    <a:pt x="24852" y="16406"/>
                  </a:lnTo>
                  <a:close/>
                  <a:moveTo>
                    <a:pt x="1313" y="17234"/>
                  </a:moveTo>
                  <a:lnTo>
                    <a:pt x="799" y="17405"/>
                  </a:lnTo>
                  <a:cubicBezTo>
                    <a:pt x="799" y="17491"/>
                    <a:pt x="856" y="17519"/>
                    <a:pt x="885" y="17548"/>
                  </a:cubicBezTo>
                  <a:lnTo>
                    <a:pt x="1370" y="17376"/>
                  </a:lnTo>
                  <a:cubicBezTo>
                    <a:pt x="1341" y="17348"/>
                    <a:pt x="1341" y="17262"/>
                    <a:pt x="1313" y="17234"/>
                  </a:cubicBezTo>
                  <a:close/>
                  <a:moveTo>
                    <a:pt x="24566" y="17205"/>
                  </a:moveTo>
                  <a:cubicBezTo>
                    <a:pt x="24566" y="17262"/>
                    <a:pt x="24538" y="17319"/>
                    <a:pt x="24538" y="17376"/>
                  </a:cubicBezTo>
                  <a:lnTo>
                    <a:pt x="24994" y="17548"/>
                  </a:lnTo>
                  <a:cubicBezTo>
                    <a:pt x="25023" y="17491"/>
                    <a:pt x="25023" y="17462"/>
                    <a:pt x="25051" y="17376"/>
                  </a:cubicBezTo>
                  <a:lnTo>
                    <a:pt x="24566" y="17205"/>
                  </a:lnTo>
                  <a:close/>
                  <a:moveTo>
                    <a:pt x="1598" y="18033"/>
                  </a:moveTo>
                  <a:lnTo>
                    <a:pt x="1141" y="18232"/>
                  </a:lnTo>
                  <a:lnTo>
                    <a:pt x="1198" y="18375"/>
                  </a:lnTo>
                  <a:lnTo>
                    <a:pt x="1655" y="18175"/>
                  </a:lnTo>
                  <a:lnTo>
                    <a:pt x="1598" y="18033"/>
                  </a:lnTo>
                  <a:close/>
                  <a:moveTo>
                    <a:pt x="24252" y="18033"/>
                  </a:moveTo>
                  <a:cubicBezTo>
                    <a:pt x="24252" y="18061"/>
                    <a:pt x="24195" y="18118"/>
                    <a:pt x="24167" y="18204"/>
                  </a:cubicBezTo>
                  <a:lnTo>
                    <a:pt x="24623" y="18404"/>
                  </a:lnTo>
                  <a:cubicBezTo>
                    <a:pt x="24680" y="18346"/>
                    <a:pt x="24680" y="18318"/>
                    <a:pt x="24709" y="18232"/>
                  </a:cubicBezTo>
                  <a:lnTo>
                    <a:pt x="24252" y="18033"/>
                  </a:lnTo>
                  <a:close/>
                  <a:moveTo>
                    <a:pt x="23881" y="18774"/>
                  </a:moveTo>
                  <a:cubicBezTo>
                    <a:pt x="23853" y="18832"/>
                    <a:pt x="23824" y="18889"/>
                    <a:pt x="23824" y="18917"/>
                  </a:cubicBezTo>
                  <a:lnTo>
                    <a:pt x="24281" y="19174"/>
                  </a:lnTo>
                  <a:cubicBezTo>
                    <a:pt x="24281" y="19117"/>
                    <a:pt x="24309" y="19060"/>
                    <a:pt x="24338" y="19031"/>
                  </a:cubicBezTo>
                  <a:lnTo>
                    <a:pt x="23881" y="18774"/>
                  </a:lnTo>
                  <a:close/>
                  <a:moveTo>
                    <a:pt x="1997" y="18803"/>
                  </a:moveTo>
                  <a:lnTo>
                    <a:pt x="1512" y="19060"/>
                  </a:lnTo>
                  <a:cubicBezTo>
                    <a:pt x="1512" y="19088"/>
                    <a:pt x="1569" y="19174"/>
                    <a:pt x="1598" y="19202"/>
                  </a:cubicBezTo>
                  <a:lnTo>
                    <a:pt x="2054" y="18946"/>
                  </a:lnTo>
                  <a:cubicBezTo>
                    <a:pt x="2054" y="18917"/>
                    <a:pt x="2026" y="18832"/>
                    <a:pt x="1997" y="18803"/>
                  </a:cubicBezTo>
                  <a:close/>
                  <a:moveTo>
                    <a:pt x="23454" y="19516"/>
                  </a:moveTo>
                  <a:cubicBezTo>
                    <a:pt x="23425" y="19602"/>
                    <a:pt x="23396" y="19630"/>
                    <a:pt x="23396" y="19659"/>
                  </a:cubicBezTo>
                  <a:lnTo>
                    <a:pt x="23824" y="19944"/>
                  </a:lnTo>
                  <a:cubicBezTo>
                    <a:pt x="23853" y="19916"/>
                    <a:pt x="23881" y="19830"/>
                    <a:pt x="23910" y="19802"/>
                  </a:cubicBezTo>
                  <a:lnTo>
                    <a:pt x="23454" y="19516"/>
                  </a:lnTo>
                  <a:close/>
                  <a:moveTo>
                    <a:pt x="2425" y="19545"/>
                  </a:moveTo>
                  <a:lnTo>
                    <a:pt x="1997" y="19830"/>
                  </a:lnTo>
                  <a:cubicBezTo>
                    <a:pt x="2026" y="19887"/>
                    <a:pt x="2054" y="19944"/>
                    <a:pt x="2083" y="19973"/>
                  </a:cubicBezTo>
                  <a:lnTo>
                    <a:pt x="2511" y="19687"/>
                  </a:lnTo>
                  <a:cubicBezTo>
                    <a:pt x="2482" y="19659"/>
                    <a:pt x="2454" y="19573"/>
                    <a:pt x="2425" y="19545"/>
                  </a:cubicBezTo>
                  <a:close/>
                  <a:moveTo>
                    <a:pt x="22968" y="20230"/>
                  </a:moveTo>
                  <a:cubicBezTo>
                    <a:pt x="22911" y="20315"/>
                    <a:pt x="22883" y="20344"/>
                    <a:pt x="22854" y="20372"/>
                  </a:cubicBezTo>
                  <a:lnTo>
                    <a:pt x="23282" y="20686"/>
                  </a:lnTo>
                  <a:cubicBezTo>
                    <a:pt x="23311" y="20658"/>
                    <a:pt x="23339" y="20601"/>
                    <a:pt x="23396" y="20543"/>
                  </a:cubicBezTo>
                  <a:lnTo>
                    <a:pt x="22968" y="20230"/>
                  </a:lnTo>
                  <a:close/>
                  <a:moveTo>
                    <a:pt x="2910" y="20258"/>
                  </a:moveTo>
                  <a:lnTo>
                    <a:pt x="2482" y="20601"/>
                  </a:lnTo>
                  <a:cubicBezTo>
                    <a:pt x="2511" y="20629"/>
                    <a:pt x="2539" y="20686"/>
                    <a:pt x="2596" y="20743"/>
                  </a:cubicBezTo>
                  <a:lnTo>
                    <a:pt x="3024" y="20401"/>
                  </a:lnTo>
                  <a:cubicBezTo>
                    <a:pt x="2996" y="20372"/>
                    <a:pt x="2939" y="20287"/>
                    <a:pt x="2910" y="20258"/>
                  </a:cubicBezTo>
                  <a:close/>
                  <a:moveTo>
                    <a:pt x="22455" y="20914"/>
                  </a:moveTo>
                  <a:cubicBezTo>
                    <a:pt x="22426" y="20943"/>
                    <a:pt x="22398" y="21028"/>
                    <a:pt x="22341" y="21028"/>
                  </a:cubicBezTo>
                  <a:lnTo>
                    <a:pt x="22740" y="21371"/>
                  </a:lnTo>
                  <a:cubicBezTo>
                    <a:pt x="22769" y="21342"/>
                    <a:pt x="22826" y="21257"/>
                    <a:pt x="22854" y="21228"/>
                  </a:cubicBezTo>
                  <a:lnTo>
                    <a:pt x="22455" y="20914"/>
                  </a:lnTo>
                  <a:close/>
                  <a:moveTo>
                    <a:pt x="3452" y="20943"/>
                  </a:moveTo>
                  <a:lnTo>
                    <a:pt x="3053" y="21314"/>
                  </a:lnTo>
                  <a:cubicBezTo>
                    <a:pt x="3082" y="21342"/>
                    <a:pt x="3110" y="21399"/>
                    <a:pt x="3167" y="21456"/>
                  </a:cubicBezTo>
                  <a:lnTo>
                    <a:pt x="3567" y="21086"/>
                  </a:lnTo>
                  <a:cubicBezTo>
                    <a:pt x="3509" y="21028"/>
                    <a:pt x="3481" y="20971"/>
                    <a:pt x="3452" y="20943"/>
                  </a:cubicBezTo>
                  <a:close/>
                  <a:moveTo>
                    <a:pt x="4023" y="21542"/>
                  </a:moveTo>
                  <a:lnTo>
                    <a:pt x="3624" y="21884"/>
                  </a:lnTo>
                  <a:lnTo>
                    <a:pt x="3766" y="22027"/>
                  </a:lnTo>
                  <a:lnTo>
                    <a:pt x="4137" y="21656"/>
                  </a:lnTo>
                  <a:lnTo>
                    <a:pt x="4023" y="21542"/>
                  </a:lnTo>
                  <a:close/>
                  <a:moveTo>
                    <a:pt x="21884" y="21542"/>
                  </a:moveTo>
                  <a:cubicBezTo>
                    <a:pt x="21827" y="21599"/>
                    <a:pt x="21770" y="21628"/>
                    <a:pt x="21770" y="21685"/>
                  </a:cubicBezTo>
                  <a:lnTo>
                    <a:pt x="22141" y="22056"/>
                  </a:lnTo>
                  <a:lnTo>
                    <a:pt x="22284" y="21913"/>
                  </a:lnTo>
                  <a:lnTo>
                    <a:pt x="21884" y="21542"/>
                  </a:lnTo>
                  <a:close/>
                  <a:moveTo>
                    <a:pt x="4622" y="22170"/>
                  </a:moveTo>
                  <a:lnTo>
                    <a:pt x="4280" y="22541"/>
                  </a:lnTo>
                  <a:cubicBezTo>
                    <a:pt x="4337" y="22598"/>
                    <a:pt x="4365" y="22626"/>
                    <a:pt x="4423" y="22655"/>
                  </a:cubicBezTo>
                  <a:lnTo>
                    <a:pt x="4765" y="22255"/>
                  </a:lnTo>
                  <a:cubicBezTo>
                    <a:pt x="4708" y="22227"/>
                    <a:pt x="4651" y="22198"/>
                    <a:pt x="4622" y="22170"/>
                  </a:cubicBezTo>
                  <a:close/>
                  <a:moveTo>
                    <a:pt x="21257" y="22170"/>
                  </a:moveTo>
                  <a:cubicBezTo>
                    <a:pt x="21199" y="22198"/>
                    <a:pt x="21171" y="22227"/>
                    <a:pt x="21114" y="22255"/>
                  </a:cubicBezTo>
                  <a:lnTo>
                    <a:pt x="21456" y="22655"/>
                  </a:lnTo>
                  <a:cubicBezTo>
                    <a:pt x="21513" y="22626"/>
                    <a:pt x="21570" y="22598"/>
                    <a:pt x="21599" y="22541"/>
                  </a:cubicBezTo>
                  <a:lnTo>
                    <a:pt x="21257" y="22170"/>
                  </a:lnTo>
                  <a:close/>
                  <a:moveTo>
                    <a:pt x="20600" y="22683"/>
                  </a:moveTo>
                  <a:cubicBezTo>
                    <a:pt x="20572" y="22740"/>
                    <a:pt x="20486" y="22769"/>
                    <a:pt x="20458" y="22797"/>
                  </a:cubicBezTo>
                  <a:lnTo>
                    <a:pt x="20771" y="23225"/>
                  </a:lnTo>
                  <a:cubicBezTo>
                    <a:pt x="20829" y="23197"/>
                    <a:pt x="20886" y="23168"/>
                    <a:pt x="20914" y="23111"/>
                  </a:cubicBezTo>
                  <a:lnTo>
                    <a:pt x="20600" y="22683"/>
                  </a:lnTo>
                  <a:close/>
                  <a:moveTo>
                    <a:pt x="5278" y="22740"/>
                  </a:moveTo>
                  <a:lnTo>
                    <a:pt x="4936" y="23168"/>
                  </a:lnTo>
                  <a:cubicBezTo>
                    <a:pt x="4993" y="23197"/>
                    <a:pt x="5050" y="23225"/>
                    <a:pt x="5079" y="23254"/>
                  </a:cubicBezTo>
                  <a:lnTo>
                    <a:pt x="5421" y="22826"/>
                  </a:lnTo>
                  <a:cubicBezTo>
                    <a:pt x="5364" y="22797"/>
                    <a:pt x="5307" y="22769"/>
                    <a:pt x="5278" y="22740"/>
                  </a:cubicBezTo>
                  <a:close/>
                  <a:moveTo>
                    <a:pt x="5992" y="23225"/>
                  </a:moveTo>
                  <a:lnTo>
                    <a:pt x="5706" y="23653"/>
                  </a:lnTo>
                  <a:cubicBezTo>
                    <a:pt x="5735" y="23682"/>
                    <a:pt x="5792" y="23739"/>
                    <a:pt x="5849" y="23768"/>
                  </a:cubicBezTo>
                  <a:lnTo>
                    <a:pt x="6134" y="23340"/>
                  </a:lnTo>
                  <a:cubicBezTo>
                    <a:pt x="6077" y="23311"/>
                    <a:pt x="6020" y="23254"/>
                    <a:pt x="5992" y="23225"/>
                  </a:cubicBezTo>
                  <a:close/>
                  <a:moveTo>
                    <a:pt x="19887" y="23225"/>
                  </a:moveTo>
                  <a:cubicBezTo>
                    <a:pt x="19858" y="23225"/>
                    <a:pt x="19830" y="23254"/>
                    <a:pt x="19744" y="23340"/>
                  </a:cubicBezTo>
                  <a:lnTo>
                    <a:pt x="20030" y="23768"/>
                  </a:lnTo>
                  <a:cubicBezTo>
                    <a:pt x="20058" y="23739"/>
                    <a:pt x="20144" y="23682"/>
                    <a:pt x="20172" y="23653"/>
                  </a:cubicBezTo>
                  <a:lnTo>
                    <a:pt x="19887" y="23225"/>
                  </a:lnTo>
                  <a:close/>
                  <a:moveTo>
                    <a:pt x="6705" y="23653"/>
                  </a:moveTo>
                  <a:lnTo>
                    <a:pt x="6448" y="24110"/>
                  </a:lnTo>
                  <a:cubicBezTo>
                    <a:pt x="6477" y="24110"/>
                    <a:pt x="6534" y="24167"/>
                    <a:pt x="6591" y="24196"/>
                  </a:cubicBezTo>
                  <a:lnTo>
                    <a:pt x="6848" y="23739"/>
                  </a:lnTo>
                  <a:cubicBezTo>
                    <a:pt x="6791" y="23739"/>
                    <a:pt x="6734" y="23682"/>
                    <a:pt x="6705" y="23653"/>
                  </a:cubicBezTo>
                  <a:close/>
                  <a:moveTo>
                    <a:pt x="19174" y="23653"/>
                  </a:moveTo>
                  <a:cubicBezTo>
                    <a:pt x="19145" y="23682"/>
                    <a:pt x="19060" y="23739"/>
                    <a:pt x="19031" y="23739"/>
                  </a:cubicBezTo>
                  <a:lnTo>
                    <a:pt x="19288" y="24196"/>
                  </a:lnTo>
                  <a:cubicBezTo>
                    <a:pt x="19316" y="24196"/>
                    <a:pt x="19402" y="24138"/>
                    <a:pt x="19430" y="24110"/>
                  </a:cubicBezTo>
                  <a:lnTo>
                    <a:pt x="19174" y="23653"/>
                  </a:lnTo>
                  <a:close/>
                  <a:moveTo>
                    <a:pt x="7475" y="24081"/>
                  </a:moveTo>
                  <a:lnTo>
                    <a:pt x="7219" y="24538"/>
                  </a:lnTo>
                  <a:cubicBezTo>
                    <a:pt x="7304" y="24595"/>
                    <a:pt x="7333" y="24595"/>
                    <a:pt x="7418" y="24624"/>
                  </a:cubicBezTo>
                  <a:lnTo>
                    <a:pt x="7618" y="24167"/>
                  </a:lnTo>
                  <a:cubicBezTo>
                    <a:pt x="7590" y="24110"/>
                    <a:pt x="7504" y="24110"/>
                    <a:pt x="7475" y="24081"/>
                  </a:cubicBezTo>
                  <a:close/>
                  <a:moveTo>
                    <a:pt x="18432" y="24081"/>
                  </a:moveTo>
                  <a:cubicBezTo>
                    <a:pt x="18346" y="24081"/>
                    <a:pt x="18318" y="24110"/>
                    <a:pt x="18289" y="24167"/>
                  </a:cubicBezTo>
                  <a:lnTo>
                    <a:pt x="18489" y="24624"/>
                  </a:lnTo>
                  <a:cubicBezTo>
                    <a:pt x="18575" y="24566"/>
                    <a:pt x="18603" y="24566"/>
                    <a:pt x="18689" y="24538"/>
                  </a:cubicBezTo>
                  <a:lnTo>
                    <a:pt x="18432" y="24081"/>
                  </a:lnTo>
                  <a:close/>
                  <a:moveTo>
                    <a:pt x="17604" y="24395"/>
                  </a:moveTo>
                  <a:cubicBezTo>
                    <a:pt x="17576" y="24452"/>
                    <a:pt x="17490" y="24452"/>
                    <a:pt x="17462" y="24481"/>
                  </a:cubicBezTo>
                  <a:lnTo>
                    <a:pt x="17633" y="24966"/>
                  </a:lnTo>
                  <a:cubicBezTo>
                    <a:pt x="17719" y="24937"/>
                    <a:pt x="17747" y="24937"/>
                    <a:pt x="17833" y="24909"/>
                  </a:cubicBezTo>
                  <a:lnTo>
                    <a:pt x="17604" y="24395"/>
                  </a:lnTo>
                  <a:close/>
                  <a:moveTo>
                    <a:pt x="8274" y="24452"/>
                  </a:moveTo>
                  <a:lnTo>
                    <a:pt x="8046" y="24937"/>
                  </a:lnTo>
                  <a:cubicBezTo>
                    <a:pt x="8132" y="24966"/>
                    <a:pt x="8160" y="24966"/>
                    <a:pt x="8217" y="25023"/>
                  </a:cubicBezTo>
                  <a:lnTo>
                    <a:pt x="8417" y="24509"/>
                  </a:lnTo>
                  <a:cubicBezTo>
                    <a:pt x="8360" y="24481"/>
                    <a:pt x="8303" y="24481"/>
                    <a:pt x="8274" y="24452"/>
                  </a:cubicBezTo>
                  <a:close/>
                  <a:moveTo>
                    <a:pt x="9045" y="24738"/>
                  </a:moveTo>
                  <a:lnTo>
                    <a:pt x="8902" y="25194"/>
                  </a:lnTo>
                  <a:cubicBezTo>
                    <a:pt x="8988" y="25223"/>
                    <a:pt x="9016" y="25251"/>
                    <a:pt x="9073" y="25251"/>
                  </a:cubicBezTo>
                  <a:lnTo>
                    <a:pt x="9216" y="24766"/>
                  </a:lnTo>
                  <a:cubicBezTo>
                    <a:pt x="9159" y="24766"/>
                    <a:pt x="9130" y="24766"/>
                    <a:pt x="9045" y="24738"/>
                  </a:cubicBezTo>
                  <a:close/>
                  <a:moveTo>
                    <a:pt x="16863" y="24766"/>
                  </a:moveTo>
                  <a:cubicBezTo>
                    <a:pt x="16777" y="24766"/>
                    <a:pt x="16748" y="24795"/>
                    <a:pt x="16691" y="24795"/>
                  </a:cubicBezTo>
                  <a:lnTo>
                    <a:pt x="16863" y="25337"/>
                  </a:lnTo>
                  <a:cubicBezTo>
                    <a:pt x="16920" y="25308"/>
                    <a:pt x="16977" y="25308"/>
                    <a:pt x="17034" y="25251"/>
                  </a:cubicBezTo>
                  <a:lnTo>
                    <a:pt x="16863" y="24766"/>
                  </a:lnTo>
                  <a:close/>
                  <a:moveTo>
                    <a:pt x="9872" y="24966"/>
                  </a:moveTo>
                  <a:lnTo>
                    <a:pt x="9758" y="25480"/>
                  </a:lnTo>
                  <a:cubicBezTo>
                    <a:pt x="9844" y="25480"/>
                    <a:pt x="9872" y="25508"/>
                    <a:pt x="9929" y="25508"/>
                  </a:cubicBezTo>
                  <a:lnTo>
                    <a:pt x="10043" y="25023"/>
                  </a:lnTo>
                  <a:cubicBezTo>
                    <a:pt x="9986" y="25023"/>
                    <a:pt x="9929" y="24966"/>
                    <a:pt x="9872" y="24966"/>
                  </a:cubicBezTo>
                  <a:close/>
                  <a:moveTo>
                    <a:pt x="16007" y="24966"/>
                  </a:moveTo>
                  <a:cubicBezTo>
                    <a:pt x="15921" y="24966"/>
                    <a:pt x="15892" y="25023"/>
                    <a:pt x="15835" y="25023"/>
                  </a:cubicBezTo>
                  <a:lnTo>
                    <a:pt x="15978" y="25508"/>
                  </a:lnTo>
                  <a:cubicBezTo>
                    <a:pt x="16035" y="25508"/>
                    <a:pt x="16064" y="25480"/>
                    <a:pt x="16149" y="25480"/>
                  </a:cubicBezTo>
                  <a:lnTo>
                    <a:pt x="16007" y="24966"/>
                  </a:lnTo>
                  <a:close/>
                  <a:moveTo>
                    <a:pt x="10728" y="25166"/>
                  </a:moveTo>
                  <a:lnTo>
                    <a:pt x="10643" y="25679"/>
                  </a:lnTo>
                  <a:cubicBezTo>
                    <a:pt x="10728" y="25679"/>
                    <a:pt x="10757" y="25736"/>
                    <a:pt x="10814" y="25736"/>
                  </a:cubicBezTo>
                  <a:lnTo>
                    <a:pt x="10899" y="25194"/>
                  </a:lnTo>
                  <a:cubicBezTo>
                    <a:pt x="10814" y="25194"/>
                    <a:pt x="10785" y="25166"/>
                    <a:pt x="10728" y="25166"/>
                  </a:cubicBezTo>
                  <a:close/>
                  <a:moveTo>
                    <a:pt x="15179" y="25166"/>
                  </a:moveTo>
                  <a:cubicBezTo>
                    <a:pt x="15094" y="25166"/>
                    <a:pt x="15065" y="25194"/>
                    <a:pt x="15008" y="25194"/>
                  </a:cubicBezTo>
                  <a:lnTo>
                    <a:pt x="15094" y="25736"/>
                  </a:lnTo>
                  <a:cubicBezTo>
                    <a:pt x="15179" y="25736"/>
                    <a:pt x="15208" y="25679"/>
                    <a:pt x="15293" y="25679"/>
                  </a:cubicBezTo>
                  <a:lnTo>
                    <a:pt x="15179" y="25166"/>
                  </a:lnTo>
                  <a:close/>
                  <a:moveTo>
                    <a:pt x="11584" y="25251"/>
                  </a:moveTo>
                  <a:lnTo>
                    <a:pt x="11556" y="25793"/>
                  </a:lnTo>
                  <a:cubicBezTo>
                    <a:pt x="11613" y="25822"/>
                    <a:pt x="11641" y="25822"/>
                    <a:pt x="11727" y="25822"/>
                  </a:cubicBezTo>
                  <a:lnTo>
                    <a:pt x="11755" y="25280"/>
                  </a:lnTo>
                  <a:cubicBezTo>
                    <a:pt x="11698" y="25251"/>
                    <a:pt x="11641" y="25251"/>
                    <a:pt x="11584" y="25251"/>
                  </a:cubicBezTo>
                  <a:close/>
                  <a:moveTo>
                    <a:pt x="14323" y="25251"/>
                  </a:moveTo>
                  <a:cubicBezTo>
                    <a:pt x="14266" y="25308"/>
                    <a:pt x="14209" y="25308"/>
                    <a:pt x="14152" y="25308"/>
                  </a:cubicBezTo>
                  <a:lnTo>
                    <a:pt x="14209" y="25822"/>
                  </a:lnTo>
                  <a:cubicBezTo>
                    <a:pt x="14295" y="25793"/>
                    <a:pt x="14323" y="25793"/>
                    <a:pt x="14409" y="25793"/>
                  </a:cubicBezTo>
                  <a:lnTo>
                    <a:pt x="14323" y="25251"/>
                  </a:lnTo>
                  <a:close/>
                  <a:moveTo>
                    <a:pt x="12440" y="25337"/>
                  </a:moveTo>
                  <a:lnTo>
                    <a:pt x="12440" y="25879"/>
                  </a:lnTo>
                  <a:lnTo>
                    <a:pt x="12611" y="25879"/>
                  </a:lnTo>
                  <a:lnTo>
                    <a:pt x="12611" y="25337"/>
                  </a:lnTo>
                  <a:close/>
                  <a:moveTo>
                    <a:pt x="13296" y="25337"/>
                  </a:moveTo>
                  <a:lnTo>
                    <a:pt x="13325" y="25879"/>
                  </a:lnTo>
                  <a:lnTo>
                    <a:pt x="13496" y="25879"/>
                  </a:lnTo>
                  <a:lnTo>
                    <a:pt x="13467" y="25337"/>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32" name="Google Shape;1132;p39"/>
          <p:cNvSpPr/>
          <p:nvPr/>
        </p:nvSpPr>
        <p:spPr>
          <a:xfrm>
            <a:off x="7109199" y="3903038"/>
            <a:ext cx="411202" cy="768199"/>
          </a:xfrm>
          <a:custGeom>
            <a:rect b="b" l="l" r="r" t="t"/>
            <a:pathLst>
              <a:path extrusionOk="0" h="7327" w="3922">
                <a:moveTo>
                  <a:pt x="1" y="1"/>
                </a:moveTo>
                <a:lnTo>
                  <a:pt x="1" y="518"/>
                </a:lnTo>
                <a:lnTo>
                  <a:pt x="3861" y="2037"/>
                </a:lnTo>
                <a:lnTo>
                  <a:pt x="3861" y="1521"/>
                </a:lnTo>
                <a:lnTo>
                  <a:pt x="1" y="1"/>
                </a:lnTo>
                <a:close/>
                <a:moveTo>
                  <a:pt x="31" y="1733"/>
                </a:moveTo>
                <a:lnTo>
                  <a:pt x="31" y="2280"/>
                </a:lnTo>
                <a:lnTo>
                  <a:pt x="3922" y="3800"/>
                </a:lnTo>
                <a:lnTo>
                  <a:pt x="3922" y="3253"/>
                </a:lnTo>
                <a:lnTo>
                  <a:pt x="31" y="1733"/>
                </a:lnTo>
                <a:close/>
                <a:moveTo>
                  <a:pt x="31" y="3496"/>
                </a:moveTo>
                <a:lnTo>
                  <a:pt x="31" y="4013"/>
                </a:lnTo>
                <a:lnTo>
                  <a:pt x="3922" y="5533"/>
                </a:lnTo>
                <a:lnTo>
                  <a:pt x="3922" y="5016"/>
                </a:lnTo>
                <a:lnTo>
                  <a:pt x="31" y="3496"/>
                </a:lnTo>
                <a:close/>
                <a:moveTo>
                  <a:pt x="31" y="5259"/>
                </a:moveTo>
                <a:lnTo>
                  <a:pt x="31" y="5806"/>
                </a:lnTo>
                <a:lnTo>
                  <a:pt x="3922" y="7326"/>
                </a:lnTo>
                <a:lnTo>
                  <a:pt x="3922" y="6779"/>
                </a:lnTo>
                <a:lnTo>
                  <a:pt x="31" y="5259"/>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28_1">
    <p:spTree>
      <p:nvGrpSpPr>
        <p:cNvPr id="1133" name="Shape 1133"/>
        <p:cNvGrpSpPr/>
        <p:nvPr/>
      </p:nvGrpSpPr>
      <p:grpSpPr>
        <a:xfrm>
          <a:off x="0" y="0"/>
          <a:ext cx="0" cy="0"/>
          <a:chOff x="0" y="0"/>
          <a:chExt cx="0" cy="0"/>
        </a:xfrm>
      </p:grpSpPr>
      <p:grpSp>
        <p:nvGrpSpPr>
          <p:cNvPr id="1134" name="Google Shape;1134;p40"/>
          <p:cNvGrpSpPr/>
          <p:nvPr/>
        </p:nvGrpSpPr>
        <p:grpSpPr>
          <a:xfrm>
            <a:off x="3144587" y="4118050"/>
            <a:ext cx="521776" cy="1399525"/>
            <a:chOff x="8331250" y="3748200"/>
            <a:chExt cx="521776" cy="1399525"/>
          </a:xfrm>
        </p:grpSpPr>
        <p:sp>
          <p:nvSpPr>
            <p:cNvPr id="1135" name="Google Shape;1135;p40"/>
            <p:cNvSpPr/>
            <p:nvPr/>
          </p:nvSpPr>
          <p:spPr>
            <a:xfrm>
              <a:off x="8331250" y="3748200"/>
              <a:ext cx="194335" cy="1066710"/>
            </a:xfrm>
            <a:custGeom>
              <a:rect b="b" l="l" r="r" t="t"/>
              <a:pathLst>
                <a:path extrusionOk="0" h="7509" w="1368">
                  <a:moveTo>
                    <a:pt x="0" y="1"/>
                  </a:moveTo>
                  <a:lnTo>
                    <a:pt x="0" y="7509"/>
                  </a:lnTo>
                  <a:lnTo>
                    <a:pt x="1368" y="7509"/>
                  </a:lnTo>
                  <a:lnTo>
                    <a:pt x="13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40"/>
            <p:cNvSpPr/>
            <p:nvPr/>
          </p:nvSpPr>
          <p:spPr>
            <a:xfrm>
              <a:off x="8658691" y="4081015"/>
              <a:ext cx="194335" cy="1066710"/>
            </a:xfrm>
            <a:custGeom>
              <a:rect b="b" l="l" r="r" t="t"/>
              <a:pathLst>
                <a:path extrusionOk="0" h="7509" w="1368">
                  <a:moveTo>
                    <a:pt x="0" y="0"/>
                  </a:moveTo>
                  <a:lnTo>
                    <a:pt x="0" y="7508"/>
                  </a:lnTo>
                  <a:lnTo>
                    <a:pt x="1368" y="7508"/>
                  </a:lnTo>
                  <a:lnTo>
                    <a:pt x="136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37" name="Google Shape;1137;p40"/>
          <p:cNvSpPr/>
          <p:nvPr/>
        </p:nvSpPr>
        <p:spPr>
          <a:xfrm>
            <a:off x="6424600" y="4643625"/>
            <a:ext cx="2400533" cy="203422"/>
          </a:xfrm>
          <a:custGeom>
            <a:rect b="b" l="l" r="r" t="t"/>
            <a:pathLst>
              <a:path extrusionOk="0" h="3040" w="28299">
                <a:moveTo>
                  <a:pt x="0" y="0"/>
                </a:moveTo>
                <a:lnTo>
                  <a:pt x="0" y="3040"/>
                </a:lnTo>
                <a:lnTo>
                  <a:pt x="638" y="3040"/>
                </a:lnTo>
                <a:lnTo>
                  <a:pt x="638" y="0"/>
                </a:lnTo>
                <a:close/>
                <a:moveTo>
                  <a:pt x="1246" y="0"/>
                </a:moveTo>
                <a:lnTo>
                  <a:pt x="1246" y="3040"/>
                </a:lnTo>
                <a:lnTo>
                  <a:pt x="1885" y="3040"/>
                </a:lnTo>
                <a:lnTo>
                  <a:pt x="1885" y="0"/>
                </a:lnTo>
                <a:close/>
                <a:moveTo>
                  <a:pt x="2493" y="0"/>
                </a:moveTo>
                <a:lnTo>
                  <a:pt x="2493" y="3040"/>
                </a:lnTo>
                <a:lnTo>
                  <a:pt x="3131" y="3040"/>
                </a:lnTo>
                <a:lnTo>
                  <a:pt x="3131" y="0"/>
                </a:lnTo>
                <a:close/>
                <a:moveTo>
                  <a:pt x="3739" y="0"/>
                </a:moveTo>
                <a:lnTo>
                  <a:pt x="3739" y="3040"/>
                </a:lnTo>
                <a:lnTo>
                  <a:pt x="4408" y="3040"/>
                </a:lnTo>
                <a:lnTo>
                  <a:pt x="4408" y="0"/>
                </a:lnTo>
                <a:close/>
                <a:moveTo>
                  <a:pt x="5015" y="0"/>
                </a:moveTo>
                <a:lnTo>
                  <a:pt x="5015" y="3040"/>
                </a:lnTo>
                <a:lnTo>
                  <a:pt x="5654" y="3040"/>
                </a:lnTo>
                <a:lnTo>
                  <a:pt x="5654" y="0"/>
                </a:lnTo>
                <a:close/>
                <a:moveTo>
                  <a:pt x="6262" y="0"/>
                </a:moveTo>
                <a:lnTo>
                  <a:pt x="6262" y="3040"/>
                </a:lnTo>
                <a:lnTo>
                  <a:pt x="6900" y="3040"/>
                </a:lnTo>
                <a:lnTo>
                  <a:pt x="6900" y="0"/>
                </a:lnTo>
                <a:close/>
                <a:moveTo>
                  <a:pt x="7538" y="0"/>
                </a:moveTo>
                <a:lnTo>
                  <a:pt x="7538" y="3040"/>
                </a:lnTo>
                <a:lnTo>
                  <a:pt x="8207" y="3040"/>
                </a:lnTo>
                <a:lnTo>
                  <a:pt x="8207" y="0"/>
                </a:lnTo>
                <a:close/>
                <a:moveTo>
                  <a:pt x="8815" y="0"/>
                </a:moveTo>
                <a:lnTo>
                  <a:pt x="8815" y="3040"/>
                </a:lnTo>
                <a:lnTo>
                  <a:pt x="9453" y="3040"/>
                </a:lnTo>
                <a:lnTo>
                  <a:pt x="9453" y="0"/>
                </a:lnTo>
                <a:close/>
                <a:moveTo>
                  <a:pt x="10061" y="0"/>
                </a:moveTo>
                <a:lnTo>
                  <a:pt x="10061" y="3040"/>
                </a:lnTo>
                <a:lnTo>
                  <a:pt x="10699" y="3040"/>
                </a:lnTo>
                <a:lnTo>
                  <a:pt x="10699" y="0"/>
                </a:lnTo>
                <a:close/>
                <a:moveTo>
                  <a:pt x="11307" y="0"/>
                </a:moveTo>
                <a:lnTo>
                  <a:pt x="11307" y="3040"/>
                </a:lnTo>
                <a:lnTo>
                  <a:pt x="11946" y="3040"/>
                </a:lnTo>
                <a:lnTo>
                  <a:pt x="11946" y="0"/>
                </a:lnTo>
                <a:close/>
                <a:moveTo>
                  <a:pt x="12554" y="0"/>
                </a:moveTo>
                <a:lnTo>
                  <a:pt x="12554" y="3040"/>
                </a:lnTo>
                <a:lnTo>
                  <a:pt x="13222" y="3040"/>
                </a:lnTo>
                <a:lnTo>
                  <a:pt x="13222" y="0"/>
                </a:lnTo>
                <a:close/>
                <a:moveTo>
                  <a:pt x="13830" y="0"/>
                </a:moveTo>
                <a:lnTo>
                  <a:pt x="13830" y="3040"/>
                </a:lnTo>
                <a:lnTo>
                  <a:pt x="14468" y="3040"/>
                </a:lnTo>
                <a:lnTo>
                  <a:pt x="14468" y="0"/>
                </a:lnTo>
                <a:close/>
                <a:moveTo>
                  <a:pt x="15076" y="0"/>
                </a:moveTo>
                <a:lnTo>
                  <a:pt x="15076" y="3040"/>
                </a:lnTo>
                <a:lnTo>
                  <a:pt x="15715" y="3040"/>
                </a:lnTo>
                <a:lnTo>
                  <a:pt x="15715" y="0"/>
                </a:lnTo>
                <a:close/>
                <a:moveTo>
                  <a:pt x="16323" y="0"/>
                </a:moveTo>
                <a:lnTo>
                  <a:pt x="16323" y="3040"/>
                </a:lnTo>
                <a:lnTo>
                  <a:pt x="16961" y="3040"/>
                </a:lnTo>
                <a:lnTo>
                  <a:pt x="16961" y="0"/>
                </a:lnTo>
                <a:close/>
                <a:moveTo>
                  <a:pt x="17569" y="0"/>
                </a:moveTo>
                <a:lnTo>
                  <a:pt x="17569" y="3040"/>
                </a:lnTo>
                <a:lnTo>
                  <a:pt x="18238" y="3040"/>
                </a:lnTo>
                <a:lnTo>
                  <a:pt x="18238" y="0"/>
                </a:lnTo>
                <a:close/>
                <a:moveTo>
                  <a:pt x="18876" y="0"/>
                </a:moveTo>
                <a:lnTo>
                  <a:pt x="18876" y="3040"/>
                </a:lnTo>
                <a:lnTo>
                  <a:pt x="19514" y="3040"/>
                </a:lnTo>
                <a:lnTo>
                  <a:pt x="19514" y="0"/>
                </a:lnTo>
                <a:close/>
                <a:moveTo>
                  <a:pt x="20122" y="0"/>
                </a:moveTo>
                <a:lnTo>
                  <a:pt x="20122" y="3040"/>
                </a:lnTo>
                <a:lnTo>
                  <a:pt x="20760" y="3040"/>
                </a:lnTo>
                <a:lnTo>
                  <a:pt x="20760" y="0"/>
                </a:lnTo>
                <a:close/>
                <a:moveTo>
                  <a:pt x="21368" y="0"/>
                </a:moveTo>
                <a:lnTo>
                  <a:pt x="21368" y="3040"/>
                </a:lnTo>
                <a:lnTo>
                  <a:pt x="22037" y="3040"/>
                </a:lnTo>
                <a:lnTo>
                  <a:pt x="22037" y="0"/>
                </a:lnTo>
                <a:close/>
                <a:moveTo>
                  <a:pt x="22645" y="0"/>
                </a:moveTo>
                <a:lnTo>
                  <a:pt x="22645" y="3040"/>
                </a:lnTo>
                <a:lnTo>
                  <a:pt x="23283" y="3040"/>
                </a:lnTo>
                <a:lnTo>
                  <a:pt x="23283" y="0"/>
                </a:lnTo>
                <a:close/>
                <a:moveTo>
                  <a:pt x="23891" y="0"/>
                </a:moveTo>
                <a:lnTo>
                  <a:pt x="23891" y="3040"/>
                </a:lnTo>
                <a:lnTo>
                  <a:pt x="24529" y="3040"/>
                </a:lnTo>
                <a:lnTo>
                  <a:pt x="24529" y="0"/>
                </a:lnTo>
                <a:close/>
                <a:moveTo>
                  <a:pt x="25137" y="0"/>
                </a:moveTo>
                <a:lnTo>
                  <a:pt x="25137" y="3040"/>
                </a:lnTo>
                <a:lnTo>
                  <a:pt x="25776" y="3040"/>
                </a:lnTo>
                <a:lnTo>
                  <a:pt x="25776" y="0"/>
                </a:lnTo>
                <a:close/>
                <a:moveTo>
                  <a:pt x="26384" y="0"/>
                </a:moveTo>
                <a:lnTo>
                  <a:pt x="26384" y="3040"/>
                </a:lnTo>
                <a:lnTo>
                  <a:pt x="27052" y="3040"/>
                </a:lnTo>
                <a:lnTo>
                  <a:pt x="27052" y="0"/>
                </a:lnTo>
                <a:close/>
                <a:moveTo>
                  <a:pt x="27660" y="0"/>
                </a:moveTo>
                <a:lnTo>
                  <a:pt x="27660" y="3040"/>
                </a:lnTo>
                <a:lnTo>
                  <a:pt x="28299" y="3040"/>
                </a:lnTo>
                <a:lnTo>
                  <a:pt x="282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38" name="Google Shape;1138;p40"/>
          <p:cNvGrpSpPr/>
          <p:nvPr/>
        </p:nvGrpSpPr>
        <p:grpSpPr>
          <a:xfrm>
            <a:off x="6040392" y="4480662"/>
            <a:ext cx="3096337" cy="96586"/>
            <a:chOff x="6040392" y="334012"/>
            <a:chExt cx="3096337" cy="96586"/>
          </a:xfrm>
        </p:grpSpPr>
        <p:sp>
          <p:nvSpPr>
            <p:cNvPr id="1139" name="Google Shape;1139;p40"/>
            <p:cNvSpPr/>
            <p:nvPr/>
          </p:nvSpPr>
          <p:spPr>
            <a:xfrm>
              <a:off x="6232650" y="376650"/>
              <a:ext cx="2904078" cy="11300"/>
            </a:xfrm>
            <a:custGeom>
              <a:rect b="b" l="l" r="r" t="t"/>
              <a:pathLst>
                <a:path extrusionOk="0" h="335" w="21703">
                  <a:moveTo>
                    <a:pt x="0" y="0"/>
                  </a:moveTo>
                  <a:lnTo>
                    <a:pt x="0" y="335"/>
                  </a:lnTo>
                  <a:lnTo>
                    <a:pt x="21703" y="335"/>
                  </a:lnTo>
                  <a:lnTo>
                    <a:pt x="2170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40"/>
            <p:cNvSpPr/>
            <p:nvPr/>
          </p:nvSpPr>
          <p:spPr>
            <a:xfrm>
              <a:off x="6040392" y="334012"/>
              <a:ext cx="96586" cy="96586"/>
            </a:xfrm>
            <a:custGeom>
              <a:rect b="b" l="l" r="r" t="t"/>
              <a:pathLst>
                <a:path extrusionOk="0" h="1057" w="1057">
                  <a:moveTo>
                    <a:pt x="514" y="1"/>
                  </a:moveTo>
                  <a:cubicBezTo>
                    <a:pt x="229" y="1"/>
                    <a:pt x="0" y="229"/>
                    <a:pt x="0" y="514"/>
                  </a:cubicBezTo>
                  <a:cubicBezTo>
                    <a:pt x="0" y="828"/>
                    <a:pt x="229" y="1056"/>
                    <a:pt x="514" y="1056"/>
                  </a:cubicBezTo>
                  <a:cubicBezTo>
                    <a:pt x="828" y="1056"/>
                    <a:pt x="1056" y="828"/>
                    <a:pt x="1056" y="514"/>
                  </a:cubicBezTo>
                  <a:cubicBezTo>
                    <a:pt x="1056" y="229"/>
                    <a:pt x="828" y="1"/>
                    <a:pt x="51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1" name="Google Shape;1141;p40"/>
          <p:cNvGrpSpPr/>
          <p:nvPr/>
        </p:nvGrpSpPr>
        <p:grpSpPr>
          <a:xfrm>
            <a:off x="-261824" y="1687491"/>
            <a:ext cx="1770381" cy="1768519"/>
            <a:chOff x="166675" y="1780700"/>
            <a:chExt cx="712800" cy="712050"/>
          </a:xfrm>
        </p:grpSpPr>
        <p:sp>
          <p:nvSpPr>
            <p:cNvPr id="1142" name="Google Shape;1142;p40"/>
            <p:cNvSpPr/>
            <p:nvPr/>
          </p:nvSpPr>
          <p:spPr>
            <a:xfrm>
              <a:off x="327775" y="1940300"/>
              <a:ext cx="391375" cy="392125"/>
            </a:xfrm>
            <a:custGeom>
              <a:rect b="b" l="l" r="r" t="t"/>
              <a:pathLst>
                <a:path extrusionOk="0" fill="none" h="15685" w="15655">
                  <a:moveTo>
                    <a:pt x="9150" y="760"/>
                  </a:moveTo>
                  <a:cubicBezTo>
                    <a:pt x="13071" y="1489"/>
                    <a:pt x="15654" y="5258"/>
                    <a:pt x="14925" y="9180"/>
                  </a:cubicBezTo>
                  <a:cubicBezTo>
                    <a:pt x="14195" y="13101"/>
                    <a:pt x="10426" y="15684"/>
                    <a:pt x="6505" y="14955"/>
                  </a:cubicBezTo>
                  <a:cubicBezTo>
                    <a:pt x="2584" y="14195"/>
                    <a:pt x="1" y="10426"/>
                    <a:pt x="730" y="6505"/>
                  </a:cubicBezTo>
                  <a:cubicBezTo>
                    <a:pt x="1460" y="2584"/>
                    <a:pt x="5229" y="0"/>
                    <a:pt x="9150" y="760"/>
                  </a:cubicBezTo>
                  <a:close/>
                </a:path>
              </a:pathLst>
            </a:custGeom>
            <a:noFill/>
            <a:ln cap="flat" cmpd="sng" w="9525">
              <a:solidFill>
                <a:schemeClr val="l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40"/>
            <p:cNvSpPr/>
            <p:nvPr/>
          </p:nvSpPr>
          <p:spPr>
            <a:xfrm>
              <a:off x="281425" y="1895450"/>
              <a:ext cx="483325" cy="482550"/>
            </a:xfrm>
            <a:custGeom>
              <a:rect b="b" l="l" r="r" t="t"/>
              <a:pathLst>
                <a:path extrusionOk="0" fill="none" h="19302" w="19333">
                  <a:moveTo>
                    <a:pt x="17904" y="7052"/>
                  </a:moveTo>
                  <a:cubicBezTo>
                    <a:pt x="19332" y="11581"/>
                    <a:pt x="16809" y="16414"/>
                    <a:pt x="12280" y="17873"/>
                  </a:cubicBezTo>
                  <a:cubicBezTo>
                    <a:pt x="7751" y="19302"/>
                    <a:pt x="2888" y="16809"/>
                    <a:pt x="1460" y="12250"/>
                  </a:cubicBezTo>
                  <a:cubicBezTo>
                    <a:pt x="1" y="7721"/>
                    <a:pt x="2523" y="2858"/>
                    <a:pt x="7052" y="1429"/>
                  </a:cubicBezTo>
                  <a:cubicBezTo>
                    <a:pt x="11612" y="1"/>
                    <a:pt x="16445" y="2493"/>
                    <a:pt x="17904" y="7052"/>
                  </a:cubicBezTo>
                  <a:close/>
                </a:path>
              </a:pathLst>
            </a:custGeom>
            <a:noFill/>
            <a:ln cap="flat" cmpd="sng" w="9525">
              <a:solidFill>
                <a:schemeClr val="l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40"/>
            <p:cNvSpPr/>
            <p:nvPr/>
          </p:nvSpPr>
          <p:spPr>
            <a:xfrm>
              <a:off x="272300" y="1885575"/>
              <a:ext cx="501550" cy="501550"/>
            </a:xfrm>
            <a:custGeom>
              <a:rect b="b" l="l" r="r" t="t"/>
              <a:pathLst>
                <a:path extrusionOk="0" fill="none" h="20062" w="20062">
                  <a:moveTo>
                    <a:pt x="20062" y="10031"/>
                  </a:moveTo>
                  <a:cubicBezTo>
                    <a:pt x="20062" y="15593"/>
                    <a:pt x="15563" y="20062"/>
                    <a:pt x="10031" y="20062"/>
                  </a:cubicBezTo>
                  <a:cubicBezTo>
                    <a:pt x="4499" y="20062"/>
                    <a:pt x="1" y="15593"/>
                    <a:pt x="1" y="10031"/>
                  </a:cubicBezTo>
                  <a:cubicBezTo>
                    <a:pt x="1" y="4499"/>
                    <a:pt x="4499" y="1"/>
                    <a:pt x="10031" y="1"/>
                  </a:cubicBezTo>
                  <a:cubicBezTo>
                    <a:pt x="15563" y="1"/>
                    <a:pt x="20062" y="4499"/>
                    <a:pt x="20062" y="10031"/>
                  </a:cubicBezTo>
                  <a:close/>
                </a:path>
              </a:pathLst>
            </a:custGeom>
            <a:noFill/>
            <a:ln cap="flat" cmpd="sng" w="9525">
              <a:solidFill>
                <a:schemeClr val="l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40"/>
            <p:cNvSpPr/>
            <p:nvPr/>
          </p:nvSpPr>
          <p:spPr>
            <a:xfrm>
              <a:off x="213800" y="1826300"/>
              <a:ext cx="620100" cy="620100"/>
            </a:xfrm>
            <a:custGeom>
              <a:rect b="b" l="l" r="r" t="t"/>
              <a:pathLst>
                <a:path extrusionOk="0" fill="none" h="24804" w="24804">
                  <a:moveTo>
                    <a:pt x="14499" y="1156"/>
                  </a:moveTo>
                  <a:cubicBezTo>
                    <a:pt x="20700" y="2311"/>
                    <a:pt x="24803" y="8299"/>
                    <a:pt x="23648" y="14499"/>
                  </a:cubicBezTo>
                  <a:cubicBezTo>
                    <a:pt x="22463" y="20700"/>
                    <a:pt x="16505" y="24803"/>
                    <a:pt x="10304" y="23648"/>
                  </a:cubicBezTo>
                  <a:cubicBezTo>
                    <a:pt x="4073" y="22493"/>
                    <a:pt x="0" y="16506"/>
                    <a:pt x="1155" y="10305"/>
                  </a:cubicBezTo>
                  <a:cubicBezTo>
                    <a:pt x="2310" y="4104"/>
                    <a:pt x="8268" y="1"/>
                    <a:pt x="14499" y="1156"/>
                  </a:cubicBezTo>
                  <a:close/>
                </a:path>
              </a:pathLst>
            </a:custGeom>
            <a:noFill/>
            <a:ln cap="flat" cmpd="sng" w="9525">
              <a:solidFill>
                <a:schemeClr val="l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40"/>
            <p:cNvSpPr/>
            <p:nvPr/>
          </p:nvSpPr>
          <p:spPr>
            <a:xfrm>
              <a:off x="202400" y="1815675"/>
              <a:ext cx="641375" cy="642125"/>
            </a:xfrm>
            <a:custGeom>
              <a:rect b="b" l="l" r="r" t="t"/>
              <a:pathLst>
                <a:path extrusionOk="0" fill="none" h="25685" w="25655">
                  <a:moveTo>
                    <a:pt x="25654" y="12827"/>
                  </a:moveTo>
                  <a:cubicBezTo>
                    <a:pt x="25654" y="19940"/>
                    <a:pt x="19910" y="25684"/>
                    <a:pt x="12827" y="25684"/>
                  </a:cubicBezTo>
                  <a:cubicBezTo>
                    <a:pt x="5745" y="25684"/>
                    <a:pt x="0" y="19940"/>
                    <a:pt x="0" y="12827"/>
                  </a:cubicBezTo>
                  <a:cubicBezTo>
                    <a:pt x="0" y="5745"/>
                    <a:pt x="5745" y="0"/>
                    <a:pt x="12827" y="0"/>
                  </a:cubicBezTo>
                  <a:cubicBezTo>
                    <a:pt x="19910" y="0"/>
                    <a:pt x="25654" y="5745"/>
                    <a:pt x="25654" y="12827"/>
                  </a:cubicBezTo>
                  <a:close/>
                </a:path>
              </a:pathLst>
            </a:custGeom>
            <a:noFill/>
            <a:ln cap="flat" cmpd="sng" w="9525">
              <a:solidFill>
                <a:schemeClr val="l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40"/>
            <p:cNvSpPr/>
            <p:nvPr/>
          </p:nvSpPr>
          <p:spPr>
            <a:xfrm>
              <a:off x="166675" y="1780700"/>
              <a:ext cx="712800" cy="712050"/>
            </a:xfrm>
            <a:custGeom>
              <a:rect b="b" l="l" r="r" t="t"/>
              <a:pathLst>
                <a:path extrusionOk="0" fill="none" h="28482" w="28512">
                  <a:moveTo>
                    <a:pt x="28512" y="14226"/>
                  </a:moveTo>
                  <a:cubicBezTo>
                    <a:pt x="28512" y="22099"/>
                    <a:pt x="22129" y="28482"/>
                    <a:pt x="14256" y="28482"/>
                  </a:cubicBezTo>
                  <a:cubicBezTo>
                    <a:pt x="6384" y="28482"/>
                    <a:pt x="1" y="22099"/>
                    <a:pt x="1" y="14226"/>
                  </a:cubicBezTo>
                  <a:cubicBezTo>
                    <a:pt x="1" y="6384"/>
                    <a:pt x="6384" y="1"/>
                    <a:pt x="14256" y="1"/>
                  </a:cubicBezTo>
                  <a:cubicBezTo>
                    <a:pt x="22129" y="1"/>
                    <a:pt x="28512" y="6384"/>
                    <a:pt x="28512" y="14226"/>
                  </a:cubicBezTo>
                  <a:close/>
                </a:path>
              </a:pathLst>
            </a:custGeom>
            <a:noFill/>
            <a:ln cap="flat" cmpd="sng" w="9525">
              <a:solidFill>
                <a:schemeClr val="l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8" name="Google Shape;1148;p40"/>
          <p:cNvGrpSpPr/>
          <p:nvPr/>
        </p:nvGrpSpPr>
        <p:grpSpPr>
          <a:xfrm>
            <a:off x="373525" y="329114"/>
            <a:ext cx="1468465" cy="620362"/>
            <a:chOff x="2156900" y="1398050"/>
            <a:chExt cx="763275" cy="322450"/>
          </a:xfrm>
        </p:grpSpPr>
        <p:sp>
          <p:nvSpPr>
            <p:cNvPr id="1149" name="Google Shape;1149;p40"/>
            <p:cNvSpPr/>
            <p:nvPr/>
          </p:nvSpPr>
          <p:spPr>
            <a:xfrm>
              <a:off x="2817425" y="1618475"/>
              <a:ext cx="29975" cy="28550"/>
            </a:xfrm>
            <a:custGeom>
              <a:rect b="b" l="l" r="r" t="t"/>
              <a:pathLst>
                <a:path extrusionOk="0" h="1142" w="1199">
                  <a:moveTo>
                    <a:pt x="571" y="0"/>
                  </a:moveTo>
                  <a:cubicBezTo>
                    <a:pt x="257" y="0"/>
                    <a:pt x="0" y="257"/>
                    <a:pt x="0" y="571"/>
                  </a:cubicBezTo>
                  <a:cubicBezTo>
                    <a:pt x="0" y="628"/>
                    <a:pt x="0" y="713"/>
                    <a:pt x="29" y="771"/>
                  </a:cubicBezTo>
                  <a:cubicBezTo>
                    <a:pt x="115" y="999"/>
                    <a:pt x="343" y="1141"/>
                    <a:pt x="571" y="1141"/>
                  </a:cubicBezTo>
                  <a:cubicBezTo>
                    <a:pt x="828" y="1141"/>
                    <a:pt x="1056" y="999"/>
                    <a:pt x="1113" y="771"/>
                  </a:cubicBezTo>
                  <a:cubicBezTo>
                    <a:pt x="1142" y="713"/>
                    <a:pt x="1142" y="628"/>
                    <a:pt x="1142" y="571"/>
                  </a:cubicBezTo>
                  <a:cubicBezTo>
                    <a:pt x="1199" y="285"/>
                    <a:pt x="913" y="0"/>
                    <a:pt x="5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40"/>
            <p:cNvSpPr/>
            <p:nvPr/>
          </p:nvSpPr>
          <p:spPr>
            <a:xfrm>
              <a:off x="2817425" y="1471525"/>
              <a:ext cx="29975" cy="29275"/>
            </a:xfrm>
            <a:custGeom>
              <a:rect b="b" l="l" r="r" t="t"/>
              <a:pathLst>
                <a:path extrusionOk="0" h="1171" w="1199">
                  <a:moveTo>
                    <a:pt x="571" y="1"/>
                  </a:moveTo>
                  <a:cubicBezTo>
                    <a:pt x="257" y="1"/>
                    <a:pt x="0" y="229"/>
                    <a:pt x="0" y="571"/>
                  </a:cubicBezTo>
                  <a:cubicBezTo>
                    <a:pt x="0" y="885"/>
                    <a:pt x="257" y="1170"/>
                    <a:pt x="571" y="1170"/>
                  </a:cubicBezTo>
                  <a:cubicBezTo>
                    <a:pt x="885" y="1170"/>
                    <a:pt x="1142" y="914"/>
                    <a:pt x="1142" y="571"/>
                  </a:cubicBezTo>
                  <a:cubicBezTo>
                    <a:pt x="1199" y="286"/>
                    <a:pt x="913" y="1"/>
                    <a:pt x="5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40"/>
            <p:cNvSpPr/>
            <p:nvPr/>
          </p:nvSpPr>
          <p:spPr>
            <a:xfrm>
              <a:off x="2744675" y="1545000"/>
              <a:ext cx="28550" cy="28550"/>
            </a:xfrm>
            <a:custGeom>
              <a:rect b="b" l="l" r="r" t="t"/>
              <a:pathLst>
                <a:path extrusionOk="0" h="1142" w="1142">
                  <a:moveTo>
                    <a:pt x="571" y="0"/>
                  </a:moveTo>
                  <a:cubicBezTo>
                    <a:pt x="257" y="0"/>
                    <a:pt x="0" y="257"/>
                    <a:pt x="0" y="571"/>
                  </a:cubicBezTo>
                  <a:cubicBezTo>
                    <a:pt x="0" y="913"/>
                    <a:pt x="228" y="1142"/>
                    <a:pt x="571" y="1142"/>
                  </a:cubicBezTo>
                  <a:cubicBezTo>
                    <a:pt x="885" y="1142"/>
                    <a:pt x="1141" y="885"/>
                    <a:pt x="1141" y="571"/>
                  </a:cubicBezTo>
                  <a:cubicBezTo>
                    <a:pt x="1141" y="257"/>
                    <a:pt x="885" y="0"/>
                    <a:pt x="5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40"/>
            <p:cNvSpPr/>
            <p:nvPr/>
          </p:nvSpPr>
          <p:spPr>
            <a:xfrm>
              <a:off x="2891600" y="1545000"/>
              <a:ext cx="28575" cy="28550"/>
            </a:xfrm>
            <a:custGeom>
              <a:rect b="b" l="l" r="r" t="t"/>
              <a:pathLst>
                <a:path extrusionOk="0" h="1142" w="1143">
                  <a:moveTo>
                    <a:pt x="571" y="0"/>
                  </a:moveTo>
                  <a:cubicBezTo>
                    <a:pt x="258" y="0"/>
                    <a:pt x="1" y="257"/>
                    <a:pt x="1" y="571"/>
                  </a:cubicBezTo>
                  <a:cubicBezTo>
                    <a:pt x="1" y="913"/>
                    <a:pt x="258" y="1142"/>
                    <a:pt x="571" y="1142"/>
                  </a:cubicBezTo>
                  <a:cubicBezTo>
                    <a:pt x="885" y="1142"/>
                    <a:pt x="1142" y="885"/>
                    <a:pt x="1142" y="571"/>
                  </a:cubicBezTo>
                  <a:cubicBezTo>
                    <a:pt x="1142" y="257"/>
                    <a:pt x="885" y="0"/>
                    <a:pt x="5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40"/>
            <p:cNvSpPr/>
            <p:nvPr/>
          </p:nvSpPr>
          <p:spPr>
            <a:xfrm>
              <a:off x="2744675" y="1398050"/>
              <a:ext cx="28550" cy="28550"/>
            </a:xfrm>
            <a:custGeom>
              <a:rect b="b" l="l" r="r" t="t"/>
              <a:pathLst>
                <a:path extrusionOk="0" h="1142" w="1142">
                  <a:moveTo>
                    <a:pt x="571" y="1"/>
                  </a:moveTo>
                  <a:cubicBezTo>
                    <a:pt x="257" y="1"/>
                    <a:pt x="0" y="258"/>
                    <a:pt x="0" y="571"/>
                  </a:cubicBezTo>
                  <a:cubicBezTo>
                    <a:pt x="0" y="885"/>
                    <a:pt x="228" y="1142"/>
                    <a:pt x="571" y="1142"/>
                  </a:cubicBezTo>
                  <a:cubicBezTo>
                    <a:pt x="885" y="1142"/>
                    <a:pt x="1141" y="885"/>
                    <a:pt x="1141" y="571"/>
                  </a:cubicBezTo>
                  <a:cubicBezTo>
                    <a:pt x="1141" y="258"/>
                    <a:pt x="885" y="1"/>
                    <a:pt x="5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40"/>
            <p:cNvSpPr/>
            <p:nvPr/>
          </p:nvSpPr>
          <p:spPr>
            <a:xfrm>
              <a:off x="2891600" y="1398050"/>
              <a:ext cx="28575" cy="28550"/>
            </a:xfrm>
            <a:custGeom>
              <a:rect b="b" l="l" r="r" t="t"/>
              <a:pathLst>
                <a:path extrusionOk="0" h="1142" w="1143">
                  <a:moveTo>
                    <a:pt x="571" y="1"/>
                  </a:moveTo>
                  <a:cubicBezTo>
                    <a:pt x="258" y="1"/>
                    <a:pt x="1" y="258"/>
                    <a:pt x="1" y="571"/>
                  </a:cubicBezTo>
                  <a:cubicBezTo>
                    <a:pt x="1" y="885"/>
                    <a:pt x="258" y="1142"/>
                    <a:pt x="571" y="1142"/>
                  </a:cubicBezTo>
                  <a:cubicBezTo>
                    <a:pt x="885" y="1142"/>
                    <a:pt x="1142" y="885"/>
                    <a:pt x="1142" y="571"/>
                  </a:cubicBezTo>
                  <a:cubicBezTo>
                    <a:pt x="1142" y="258"/>
                    <a:pt x="885" y="1"/>
                    <a:pt x="5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40"/>
            <p:cNvSpPr/>
            <p:nvPr/>
          </p:nvSpPr>
          <p:spPr>
            <a:xfrm>
              <a:off x="2670475" y="1618475"/>
              <a:ext cx="29275" cy="28550"/>
            </a:xfrm>
            <a:custGeom>
              <a:rect b="b" l="l" r="r" t="t"/>
              <a:pathLst>
                <a:path extrusionOk="0" h="1142" w="1171">
                  <a:moveTo>
                    <a:pt x="571" y="0"/>
                  </a:moveTo>
                  <a:cubicBezTo>
                    <a:pt x="258" y="0"/>
                    <a:pt x="1" y="257"/>
                    <a:pt x="1" y="571"/>
                  </a:cubicBezTo>
                  <a:cubicBezTo>
                    <a:pt x="1" y="628"/>
                    <a:pt x="1" y="713"/>
                    <a:pt x="29" y="771"/>
                  </a:cubicBezTo>
                  <a:cubicBezTo>
                    <a:pt x="143" y="999"/>
                    <a:pt x="315" y="1141"/>
                    <a:pt x="571" y="1141"/>
                  </a:cubicBezTo>
                  <a:cubicBezTo>
                    <a:pt x="828" y="1141"/>
                    <a:pt x="1028" y="999"/>
                    <a:pt x="1114" y="771"/>
                  </a:cubicBezTo>
                  <a:cubicBezTo>
                    <a:pt x="1142" y="713"/>
                    <a:pt x="1142" y="628"/>
                    <a:pt x="1142" y="571"/>
                  </a:cubicBezTo>
                  <a:cubicBezTo>
                    <a:pt x="1171" y="285"/>
                    <a:pt x="914" y="0"/>
                    <a:pt x="5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40"/>
            <p:cNvSpPr/>
            <p:nvPr/>
          </p:nvSpPr>
          <p:spPr>
            <a:xfrm>
              <a:off x="2670475" y="1471525"/>
              <a:ext cx="29275" cy="29275"/>
            </a:xfrm>
            <a:custGeom>
              <a:rect b="b" l="l" r="r" t="t"/>
              <a:pathLst>
                <a:path extrusionOk="0" h="1171" w="1171">
                  <a:moveTo>
                    <a:pt x="571" y="1"/>
                  </a:moveTo>
                  <a:cubicBezTo>
                    <a:pt x="258" y="1"/>
                    <a:pt x="1" y="229"/>
                    <a:pt x="1" y="571"/>
                  </a:cubicBezTo>
                  <a:cubicBezTo>
                    <a:pt x="1" y="885"/>
                    <a:pt x="258" y="1170"/>
                    <a:pt x="571" y="1170"/>
                  </a:cubicBezTo>
                  <a:cubicBezTo>
                    <a:pt x="885" y="1170"/>
                    <a:pt x="1142" y="914"/>
                    <a:pt x="1142" y="571"/>
                  </a:cubicBezTo>
                  <a:cubicBezTo>
                    <a:pt x="1171" y="286"/>
                    <a:pt x="914" y="1"/>
                    <a:pt x="5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40"/>
            <p:cNvSpPr/>
            <p:nvPr/>
          </p:nvSpPr>
          <p:spPr>
            <a:xfrm>
              <a:off x="2744675" y="1692650"/>
              <a:ext cx="28550" cy="27850"/>
            </a:xfrm>
            <a:custGeom>
              <a:rect b="b" l="l" r="r" t="t"/>
              <a:pathLst>
                <a:path extrusionOk="0" h="1114" w="1142">
                  <a:moveTo>
                    <a:pt x="571" y="0"/>
                  </a:moveTo>
                  <a:cubicBezTo>
                    <a:pt x="257" y="0"/>
                    <a:pt x="0" y="229"/>
                    <a:pt x="0" y="543"/>
                  </a:cubicBezTo>
                  <a:cubicBezTo>
                    <a:pt x="0" y="885"/>
                    <a:pt x="228" y="1113"/>
                    <a:pt x="571" y="1113"/>
                  </a:cubicBezTo>
                  <a:cubicBezTo>
                    <a:pt x="885" y="1113"/>
                    <a:pt x="1141" y="885"/>
                    <a:pt x="1141" y="543"/>
                  </a:cubicBezTo>
                  <a:cubicBezTo>
                    <a:pt x="1141" y="229"/>
                    <a:pt x="885" y="0"/>
                    <a:pt x="5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40"/>
            <p:cNvSpPr/>
            <p:nvPr/>
          </p:nvSpPr>
          <p:spPr>
            <a:xfrm>
              <a:off x="2891600" y="1692650"/>
              <a:ext cx="28575" cy="27850"/>
            </a:xfrm>
            <a:custGeom>
              <a:rect b="b" l="l" r="r" t="t"/>
              <a:pathLst>
                <a:path extrusionOk="0" h="1114" w="1143">
                  <a:moveTo>
                    <a:pt x="571" y="0"/>
                  </a:moveTo>
                  <a:cubicBezTo>
                    <a:pt x="258" y="0"/>
                    <a:pt x="1" y="229"/>
                    <a:pt x="1" y="543"/>
                  </a:cubicBezTo>
                  <a:cubicBezTo>
                    <a:pt x="1" y="885"/>
                    <a:pt x="258" y="1113"/>
                    <a:pt x="571" y="1113"/>
                  </a:cubicBezTo>
                  <a:cubicBezTo>
                    <a:pt x="885" y="1113"/>
                    <a:pt x="1142" y="885"/>
                    <a:pt x="1142" y="543"/>
                  </a:cubicBezTo>
                  <a:cubicBezTo>
                    <a:pt x="1142" y="229"/>
                    <a:pt x="885" y="0"/>
                    <a:pt x="5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40"/>
            <p:cNvSpPr/>
            <p:nvPr/>
          </p:nvSpPr>
          <p:spPr>
            <a:xfrm>
              <a:off x="2524250" y="1618475"/>
              <a:ext cx="28550" cy="28550"/>
            </a:xfrm>
            <a:custGeom>
              <a:rect b="b" l="l" r="r" t="t"/>
              <a:pathLst>
                <a:path extrusionOk="0" h="1142" w="1142">
                  <a:moveTo>
                    <a:pt x="571" y="0"/>
                  </a:moveTo>
                  <a:cubicBezTo>
                    <a:pt x="258" y="0"/>
                    <a:pt x="1" y="257"/>
                    <a:pt x="1" y="571"/>
                  </a:cubicBezTo>
                  <a:cubicBezTo>
                    <a:pt x="1" y="628"/>
                    <a:pt x="1" y="713"/>
                    <a:pt x="29" y="771"/>
                  </a:cubicBezTo>
                  <a:cubicBezTo>
                    <a:pt x="115" y="999"/>
                    <a:pt x="315" y="1141"/>
                    <a:pt x="571" y="1141"/>
                  </a:cubicBezTo>
                  <a:cubicBezTo>
                    <a:pt x="828" y="1141"/>
                    <a:pt x="1028" y="999"/>
                    <a:pt x="1113" y="771"/>
                  </a:cubicBezTo>
                  <a:cubicBezTo>
                    <a:pt x="1142" y="713"/>
                    <a:pt x="1142" y="628"/>
                    <a:pt x="1142" y="571"/>
                  </a:cubicBezTo>
                  <a:cubicBezTo>
                    <a:pt x="1142" y="285"/>
                    <a:pt x="885" y="0"/>
                    <a:pt x="5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40"/>
            <p:cNvSpPr/>
            <p:nvPr/>
          </p:nvSpPr>
          <p:spPr>
            <a:xfrm>
              <a:off x="2524250" y="1471525"/>
              <a:ext cx="28550" cy="29275"/>
            </a:xfrm>
            <a:custGeom>
              <a:rect b="b" l="l" r="r" t="t"/>
              <a:pathLst>
                <a:path extrusionOk="0" h="1171" w="1142">
                  <a:moveTo>
                    <a:pt x="571" y="1"/>
                  </a:moveTo>
                  <a:cubicBezTo>
                    <a:pt x="258" y="1"/>
                    <a:pt x="1" y="229"/>
                    <a:pt x="1" y="571"/>
                  </a:cubicBezTo>
                  <a:cubicBezTo>
                    <a:pt x="1" y="885"/>
                    <a:pt x="258" y="1170"/>
                    <a:pt x="571" y="1170"/>
                  </a:cubicBezTo>
                  <a:cubicBezTo>
                    <a:pt x="885" y="1170"/>
                    <a:pt x="1142" y="914"/>
                    <a:pt x="1142" y="571"/>
                  </a:cubicBezTo>
                  <a:cubicBezTo>
                    <a:pt x="1142" y="286"/>
                    <a:pt x="885" y="1"/>
                    <a:pt x="5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40"/>
            <p:cNvSpPr/>
            <p:nvPr/>
          </p:nvSpPr>
          <p:spPr>
            <a:xfrm>
              <a:off x="2450075" y="1545000"/>
              <a:ext cx="29975" cy="28550"/>
            </a:xfrm>
            <a:custGeom>
              <a:rect b="b" l="l" r="r" t="t"/>
              <a:pathLst>
                <a:path extrusionOk="0" h="1142" w="1199">
                  <a:moveTo>
                    <a:pt x="571" y="0"/>
                  </a:moveTo>
                  <a:cubicBezTo>
                    <a:pt x="257" y="0"/>
                    <a:pt x="0" y="257"/>
                    <a:pt x="0" y="571"/>
                  </a:cubicBezTo>
                  <a:cubicBezTo>
                    <a:pt x="0" y="913"/>
                    <a:pt x="257" y="1142"/>
                    <a:pt x="571" y="1142"/>
                  </a:cubicBezTo>
                  <a:cubicBezTo>
                    <a:pt x="913" y="1142"/>
                    <a:pt x="1142" y="885"/>
                    <a:pt x="1142" y="571"/>
                  </a:cubicBezTo>
                  <a:cubicBezTo>
                    <a:pt x="1199" y="257"/>
                    <a:pt x="913" y="0"/>
                    <a:pt x="5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40"/>
            <p:cNvSpPr/>
            <p:nvPr/>
          </p:nvSpPr>
          <p:spPr>
            <a:xfrm>
              <a:off x="2597000" y="1545000"/>
              <a:ext cx="30000" cy="28550"/>
            </a:xfrm>
            <a:custGeom>
              <a:rect b="b" l="l" r="r" t="t"/>
              <a:pathLst>
                <a:path extrusionOk="0" h="1142" w="1200">
                  <a:moveTo>
                    <a:pt x="600" y="0"/>
                  </a:moveTo>
                  <a:cubicBezTo>
                    <a:pt x="258" y="0"/>
                    <a:pt x="1" y="257"/>
                    <a:pt x="1" y="571"/>
                  </a:cubicBezTo>
                  <a:cubicBezTo>
                    <a:pt x="1" y="913"/>
                    <a:pt x="258" y="1142"/>
                    <a:pt x="600" y="1142"/>
                  </a:cubicBezTo>
                  <a:cubicBezTo>
                    <a:pt x="914" y="1142"/>
                    <a:pt x="1171" y="885"/>
                    <a:pt x="1171" y="571"/>
                  </a:cubicBezTo>
                  <a:cubicBezTo>
                    <a:pt x="1199" y="257"/>
                    <a:pt x="914" y="0"/>
                    <a:pt x="6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40"/>
            <p:cNvSpPr/>
            <p:nvPr/>
          </p:nvSpPr>
          <p:spPr>
            <a:xfrm>
              <a:off x="2450075" y="1398050"/>
              <a:ext cx="29975" cy="28550"/>
            </a:xfrm>
            <a:custGeom>
              <a:rect b="b" l="l" r="r" t="t"/>
              <a:pathLst>
                <a:path extrusionOk="0" h="1142" w="1199">
                  <a:moveTo>
                    <a:pt x="571" y="1"/>
                  </a:moveTo>
                  <a:cubicBezTo>
                    <a:pt x="257" y="1"/>
                    <a:pt x="0" y="258"/>
                    <a:pt x="0" y="571"/>
                  </a:cubicBezTo>
                  <a:cubicBezTo>
                    <a:pt x="0" y="885"/>
                    <a:pt x="257" y="1142"/>
                    <a:pt x="571" y="1142"/>
                  </a:cubicBezTo>
                  <a:cubicBezTo>
                    <a:pt x="913" y="1142"/>
                    <a:pt x="1142" y="885"/>
                    <a:pt x="1142" y="571"/>
                  </a:cubicBezTo>
                  <a:cubicBezTo>
                    <a:pt x="1199" y="258"/>
                    <a:pt x="913" y="1"/>
                    <a:pt x="5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40"/>
            <p:cNvSpPr/>
            <p:nvPr/>
          </p:nvSpPr>
          <p:spPr>
            <a:xfrm>
              <a:off x="2597000" y="1398050"/>
              <a:ext cx="30000" cy="28550"/>
            </a:xfrm>
            <a:custGeom>
              <a:rect b="b" l="l" r="r" t="t"/>
              <a:pathLst>
                <a:path extrusionOk="0" h="1142" w="1200">
                  <a:moveTo>
                    <a:pt x="600" y="1"/>
                  </a:moveTo>
                  <a:cubicBezTo>
                    <a:pt x="258" y="1"/>
                    <a:pt x="1" y="258"/>
                    <a:pt x="1" y="571"/>
                  </a:cubicBezTo>
                  <a:cubicBezTo>
                    <a:pt x="1" y="885"/>
                    <a:pt x="258" y="1142"/>
                    <a:pt x="600" y="1142"/>
                  </a:cubicBezTo>
                  <a:cubicBezTo>
                    <a:pt x="914" y="1142"/>
                    <a:pt x="1171" y="885"/>
                    <a:pt x="1171" y="571"/>
                  </a:cubicBezTo>
                  <a:cubicBezTo>
                    <a:pt x="1199" y="258"/>
                    <a:pt x="914" y="1"/>
                    <a:pt x="6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40"/>
            <p:cNvSpPr/>
            <p:nvPr/>
          </p:nvSpPr>
          <p:spPr>
            <a:xfrm>
              <a:off x="2377325" y="1618475"/>
              <a:ext cx="28550" cy="28550"/>
            </a:xfrm>
            <a:custGeom>
              <a:rect b="b" l="l" r="r" t="t"/>
              <a:pathLst>
                <a:path extrusionOk="0" h="1142" w="1142">
                  <a:moveTo>
                    <a:pt x="571" y="0"/>
                  </a:moveTo>
                  <a:cubicBezTo>
                    <a:pt x="257" y="0"/>
                    <a:pt x="0" y="257"/>
                    <a:pt x="0" y="571"/>
                  </a:cubicBezTo>
                  <a:cubicBezTo>
                    <a:pt x="0" y="628"/>
                    <a:pt x="0" y="713"/>
                    <a:pt x="29" y="771"/>
                  </a:cubicBezTo>
                  <a:cubicBezTo>
                    <a:pt x="143" y="999"/>
                    <a:pt x="314" y="1141"/>
                    <a:pt x="571" y="1141"/>
                  </a:cubicBezTo>
                  <a:cubicBezTo>
                    <a:pt x="828" y="1141"/>
                    <a:pt x="1027" y="999"/>
                    <a:pt x="1113" y="771"/>
                  </a:cubicBezTo>
                  <a:cubicBezTo>
                    <a:pt x="1141" y="713"/>
                    <a:pt x="1141" y="628"/>
                    <a:pt x="1141" y="571"/>
                  </a:cubicBezTo>
                  <a:cubicBezTo>
                    <a:pt x="1141" y="285"/>
                    <a:pt x="885" y="0"/>
                    <a:pt x="5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40"/>
            <p:cNvSpPr/>
            <p:nvPr/>
          </p:nvSpPr>
          <p:spPr>
            <a:xfrm>
              <a:off x="2377325" y="1471525"/>
              <a:ext cx="28550" cy="29275"/>
            </a:xfrm>
            <a:custGeom>
              <a:rect b="b" l="l" r="r" t="t"/>
              <a:pathLst>
                <a:path extrusionOk="0" h="1171" w="1142">
                  <a:moveTo>
                    <a:pt x="571" y="1"/>
                  </a:moveTo>
                  <a:cubicBezTo>
                    <a:pt x="257" y="1"/>
                    <a:pt x="0" y="229"/>
                    <a:pt x="0" y="571"/>
                  </a:cubicBezTo>
                  <a:cubicBezTo>
                    <a:pt x="0" y="885"/>
                    <a:pt x="257" y="1170"/>
                    <a:pt x="571" y="1170"/>
                  </a:cubicBezTo>
                  <a:cubicBezTo>
                    <a:pt x="885" y="1170"/>
                    <a:pt x="1141" y="914"/>
                    <a:pt x="1141" y="571"/>
                  </a:cubicBezTo>
                  <a:cubicBezTo>
                    <a:pt x="1141" y="286"/>
                    <a:pt x="885" y="1"/>
                    <a:pt x="5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40"/>
            <p:cNvSpPr/>
            <p:nvPr/>
          </p:nvSpPr>
          <p:spPr>
            <a:xfrm>
              <a:off x="2450075" y="1692650"/>
              <a:ext cx="29975" cy="27850"/>
            </a:xfrm>
            <a:custGeom>
              <a:rect b="b" l="l" r="r" t="t"/>
              <a:pathLst>
                <a:path extrusionOk="0" h="1114" w="1199">
                  <a:moveTo>
                    <a:pt x="571" y="0"/>
                  </a:moveTo>
                  <a:cubicBezTo>
                    <a:pt x="257" y="0"/>
                    <a:pt x="0" y="229"/>
                    <a:pt x="0" y="543"/>
                  </a:cubicBezTo>
                  <a:cubicBezTo>
                    <a:pt x="0" y="885"/>
                    <a:pt x="257" y="1113"/>
                    <a:pt x="571" y="1113"/>
                  </a:cubicBezTo>
                  <a:cubicBezTo>
                    <a:pt x="913" y="1113"/>
                    <a:pt x="1142" y="885"/>
                    <a:pt x="1142" y="543"/>
                  </a:cubicBezTo>
                  <a:cubicBezTo>
                    <a:pt x="1199" y="229"/>
                    <a:pt x="913" y="0"/>
                    <a:pt x="5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40"/>
            <p:cNvSpPr/>
            <p:nvPr/>
          </p:nvSpPr>
          <p:spPr>
            <a:xfrm>
              <a:off x="2597000" y="1692650"/>
              <a:ext cx="30000" cy="27850"/>
            </a:xfrm>
            <a:custGeom>
              <a:rect b="b" l="l" r="r" t="t"/>
              <a:pathLst>
                <a:path extrusionOk="0" h="1114" w="1200">
                  <a:moveTo>
                    <a:pt x="600" y="0"/>
                  </a:moveTo>
                  <a:cubicBezTo>
                    <a:pt x="258" y="0"/>
                    <a:pt x="1" y="229"/>
                    <a:pt x="1" y="543"/>
                  </a:cubicBezTo>
                  <a:cubicBezTo>
                    <a:pt x="1" y="885"/>
                    <a:pt x="258" y="1113"/>
                    <a:pt x="600" y="1113"/>
                  </a:cubicBezTo>
                  <a:cubicBezTo>
                    <a:pt x="914" y="1113"/>
                    <a:pt x="1171" y="885"/>
                    <a:pt x="1171" y="543"/>
                  </a:cubicBezTo>
                  <a:cubicBezTo>
                    <a:pt x="1199" y="229"/>
                    <a:pt x="914" y="0"/>
                    <a:pt x="6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40"/>
            <p:cNvSpPr/>
            <p:nvPr/>
          </p:nvSpPr>
          <p:spPr>
            <a:xfrm>
              <a:off x="2230375" y="1618475"/>
              <a:ext cx="29275" cy="28550"/>
            </a:xfrm>
            <a:custGeom>
              <a:rect b="b" l="l" r="r" t="t"/>
              <a:pathLst>
                <a:path extrusionOk="0" h="1142" w="1171">
                  <a:moveTo>
                    <a:pt x="571" y="0"/>
                  </a:moveTo>
                  <a:cubicBezTo>
                    <a:pt x="229" y="0"/>
                    <a:pt x="0" y="257"/>
                    <a:pt x="0" y="571"/>
                  </a:cubicBezTo>
                  <a:cubicBezTo>
                    <a:pt x="0" y="628"/>
                    <a:pt x="0" y="713"/>
                    <a:pt x="29" y="771"/>
                  </a:cubicBezTo>
                  <a:cubicBezTo>
                    <a:pt x="86" y="999"/>
                    <a:pt x="314" y="1141"/>
                    <a:pt x="571" y="1141"/>
                  </a:cubicBezTo>
                  <a:cubicBezTo>
                    <a:pt x="799" y="1141"/>
                    <a:pt x="1028" y="999"/>
                    <a:pt x="1085" y="771"/>
                  </a:cubicBezTo>
                  <a:cubicBezTo>
                    <a:pt x="1142" y="713"/>
                    <a:pt x="1142" y="628"/>
                    <a:pt x="1142" y="571"/>
                  </a:cubicBezTo>
                  <a:cubicBezTo>
                    <a:pt x="1170" y="285"/>
                    <a:pt x="885" y="0"/>
                    <a:pt x="5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40"/>
            <p:cNvSpPr/>
            <p:nvPr/>
          </p:nvSpPr>
          <p:spPr>
            <a:xfrm>
              <a:off x="2230375" y="1471525"/>
              <a:ext cx="29275" cy="29275"/>
            </a:xfrm>
            <a:custGeom>
              <a:rect b="b" l="l" r="r" t="t"/>
              <a:pathLst>
                <a:path extrusionOk="0" h="1171" w="1171">
                  <a:moveTo>
                    <a:pt x="571" y="1"/>
                  </a:moveTo>
                  <a:cubicBezTo>
                    <a:pt x="229" y="1"/>
                    <a:pt x="0" y="229"/>
                    <a:pt x="0" y="571"/>
                  </a:cubicBezTo>
                  <a:cubicBezTo>
                    <a:pt x="0" y="885"/>
                    <a:pt x="229" y="1170"/>
                    <a:pt x="571" y="1170"/>
                  </a:cubicBezTo>
                  <a:cubicBezTo>
                    <a:pt x="885" y="1170"/>
                    <a:pt x="1142" y="914"/>
                    <a:pt x="1142" y="571"/>
                  </a:cubicBezTo>
                  <a:cubicBezTo>
                    <a:pt x="1170" y="286"/>
                    <a:pt x="885" y="1"/>
                    <a:pt x="5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40"/>
            <p:cNvSpPr/>
            <p:nvPr/>
          </p:nvSpPr>
          <p:spPr>
            <a:xfrm>
              <a:off x="2156900" y="1545000"/>
              <a:ext cx="28550" cy="28550"/>
            </a:xfrm>
            <a:custGeom>
              <a:rect b="b" l="l" r="r" t="t"/>
              <a:pathLst>
                <a:path extrusionOk="0" h="1142" w="1142">
                  <a:moveTo>
                    <a:pt x="571" y="0"/>
                  </a:moveTo>
                  <a:cubicBezTo>
                    <a:pt x="257" y="0"/>
                    <a:pt x="1" y="257"/>
                    <a:pt x="1" y="571"/>
                  </a:cubicBezTo>
                  <a:cubicBezTo>
                    <a:pt x="1" y="913"/>
                    <a:pt x="257" y="1142"/>
                    <a:pt x="571" y="1142"/>
                  </a:cubicBezTo>
                  <a:cubicBezTo>
                    <a:pt x="885" y="1142"/>
                    <a:pt x="1142" y="885"/>
                    <a:pt x="1142" y="571"/>
                  </a:cubicBezTo>
                  <a:cubicBezTo>
                    <a:pt x="1142" y="257"/>
                    <a:pt x="885" y="0"/>
                    <a:pt x="5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40"/>
            <p:cNvSpPr/>
            <p:nvPr/>
          </p:nvSpPr>
          <p:spPr>
            <a:xfrm>
              <a:off x="2303125" y="1545000"/>
              <a:ext cx="29275" cy="28550"/>
            </a:xfrm>
            <a:custGeom>
              <a:rect b="b" l="l" r="r" t="t"/>
              <a:pathLst>
                <a:path extrusionOk="0" h="1142" w="1171">
                  <a:moveTo>
                    <a:pt x="571" y="0"/>
                  </a:moveTo>
                  <a:cubicBezTo>
                    <a:pt x="258" y="0"/>
                    <a:pt x="1" y="257"/>
                    <a:pt x="1" y="571"/>
                  </a:cubicBezTo>
                  <a:cubicBezTo>
                    <a:pt x="1" y="913"/>
                    <a:pt x="258" y="1142"/>
                    <a:pt x="571" y="1142"/>
                  </a:cubicBezTo>
                  <a:cubicBezTo>
                    <a:pt x="885" y="1142"/>
                    <a:pt x="1142" y="885"/>
                    <a:pt x="1142" y="571"/>
                  </a:cubicBezTo>
                  <a:cubicBezTo>
                    <a:pt x="1171" y="257"/>
                    <a:pt x="942" y="0"/>
                    <a:pt x="5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40"/>
            <p:cNvSpPr/>
            <p:nvPr/>
          </p:nvSpPr>
          <p:spPr>
            <a:xfrm>
              <a:off x="2156900" y="1398050"/>
              <a:ext cx="28550" cy="28550"/>
            </a:xfrm>
            <a:custGeom>
              <a:rect b="b" l="l" r="r" t="t"/>
              <a:pathLst>
                <a:path extrusionOk="0" h="1142" w="1142">
                  <a:moveTo>
                    <a:pt x="571" y="1"/>
                  </a:moveTo>
                  <a:cubicBezTo>
                    <a:pt x="257" y="1"/>
                    <a:pt x="1" y="258"/>
                    <a:pt x="1" y="571"/>
                  </a:cubicBezTo>
                  <a:cubicBezTo>
                    <a:pt x="1" y="885"/>
                    <a:pt x="257" y="1142"/>
                    <a:pt x="571" y="1142"/>
                  </a:cubicBezTo>
                  <a:cubicBezTo>
                    <a:pt x="885" y="1142"/>
                    <a:pt x="1142" y="885"/>
                    <a:pt x="1142" y="571"/>
                  </a:cubicBezTo>
                  <a:cubicBezTo>
                    <a:pt x="1142" y="258"/>
                    <a:pt x="885" y="1"/>
                    <a:pt x="5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40"/>
            <p:cNvSpPr/>
            <p:nvPr/>
          </p:nvSpPr>
          <p:spPr>
            <a:xfrm>
              <a:off x="2303125" y="1398050"/>
              <a:ext cx="29275" cy="28550"/>
            </a:xfrm>
            <a:custGeom>
              <a:rect b="b" l="l" r="r" t="t"/>
              <a:pathLst>
                <a:path extrusionOk="0" h="1142" w="1171">
                  <a:moveTo>
                    <a:pt x="571" y="1"/>
                  </a:moveTo>
                  <a:cubicBezTo>
                    <a:pt x="258" y="1"/>
                    <a:pt x="1" y="258"/>
                    <a:pt x="1" y="571"/>
                  </a:cubicBezTo>
                  <a:cubicBezTo>
                    <a:pt x="1" y="885"/>
                    <a:pt x="258" y="1142"/>
                    <a:pt x="571" y="1142"/>
                  </a:cubicBezTo>
                  <a:cubicBezTo>
                    <a:pt x="885" y="1142"/>
                    <a:pt x="1142" y="885"/>
                    <a:pt x="1142" y="571"/>
                  </a:cubicBezTo>
                  <a:cubicBezTo>
                    <a:pt x="1171" y="258"/>
                    <a:pt x="942" y="1"/>
                    <a:pt x="5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40"/>
            <p:cNvSpPr/>
            <p:nvPr/>
          </p:nvSpPr>
          <p:spPr>
            <a:xfrm>
              <a:off x="2156900" y="1692650"/>
              <a:ext cx="28550" cy="27850"/>
            </a:xfrm>
            <a:custGeom>
              <a:rect b="b" l="l" r="r" t="t"/>
              <a:pathLst>
                <a:path extrusionOk="0" h="1114" w="1142">
                  <a:moveTo>
                    <a:pt x="571" y="0"/>
                  </a:moveTo>
                  <a:cubicBezTo>
                    <a:pt x="257" y="0"/>
                    <a:pt x="1" y="229"/>
                    <a:pt x="1" y="543"/>
                  </a:cubicBezTo>
                  <a:cubicBezTo>
                    <a:pt x="1" y="885"/>
                    <a:pt x="257" y="1113"/>
                    <a:pt x="571" y="1113"/>
                  </a:cubicBezTo>
                  <a:cubicBezTo>
                    <a:pt x="885" y="1113"/>
                    <a:pt x="1142" y="885"/>
                    <a:pt x="1142" y="543"/>
                  </a:cubicBezTo>
                  <a:cubicBezTo>
                    <a:pt x="1142" y="229"/>
                    <a:pt x="885" y="0"/>
                    <a:pt x="5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40"/>
            <p:cNvSpPr/>
            <p:nvPr/>
          </p:nvSpPr>
          <p:spPr>
            <a:xfrm>
              <a:off x="2303125" y="1692650"/>
              <a:ext cx="29275" cy="27850"/>
            </a:xfrm>
            <a:custGeom>
              <a:rect b="b" l="l" r="r" t="t"/>
              <a:pathLst>
                <a:path extrusionOk="0" h="1114" w="1171">
                  <a:moveTo>
                    <a:pt x="571" y="0"/>
                  </a:moveTo>
                  <a:cubicBezTo>
                    <a:pt x="258" y="0"/>
                    <a:pt x="1" y="229"/>
                    <a:pt x="1" y="543"/>
                  </a:cubicBezTo>
                  <a:cubicBezTo>
                    <a:pt x="1" y="885"/>
                    <a:pt x="258" y="1113"/>
                    <a:pt x="571" y="1113"/>
                  </a:cubicBezTo>
                  <a:cubicBezTo>
                    <a:pt x="885" y="1113"/>
                    <a:pt x="1142" y="885"/>
                    <a:pt x="1142" y="543"/>
                  </a:cubicBezTo>
                  <a:cubicBezTo>
                    <a:pt x="1171" y="229"/>
                    <a:pt x="942" y="0"/>
                    <a:pt x="5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7" name="Google Shape;1177;p40"/>
          <p:cNvGrpSpPr/>
          <p:nvPr/>
        </p:nvGrpSpPr>
        <p:grpSpPr>
          <a:xfrm>
            <a:off x="6040392" y="949487"/>
            <a:ext cx="3096337" cy="96586"/>
            <a:chOff x="6040392" y="334012"/>
            <a:chExt cx="3096337" cy="96586"/>
          </a:xfrm>
        </p:grpSpPr>
        <p:sp>
          <p:nvSpPr>
            <p:cNvPr id="1178" name="Google Shape;1178;p40"/>
            <p:cNvSpPr/>
            <p:nvPr/>
          </p:nvSpPr>
          <p:spPr>
            <a:xfrm>
              <a:off x="6232650" y="376650"/>
              <a:ext cx="2904078" cy="11300"/>
            </a:xfrm>
            <a:custGeom>
              <a:rect b="b" l="l" r="r" t="t"/>
              <a:pathLst>
                <a:path extrusionOk="0" h="335" w="21703">
                  <a:moveTo>
                    <a:pt x="0" y="0"/>
                  </a:moveTo>
                  <a:lnTo>
                    <a:pt x="0" y="335"/>
                  </a:lnTo>
                  <a:lnTo>
                    <a:pt x="21703" y="335"/>
                  </a:lnTo>
                  <a:lnTo>
                    <a:pt x="2170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40"/>
            <p:cNvSpPr/>
            <p:nvPr/>
          </p:nvSpPr>
          <p:spPr>
            <a:xfrm>
              <a:off x="6040392" y="334012"/>
              <a:ext cx="96586" cy="96586"/>
            </a:xfrm>
            <a:custGeom>
              <a:rect b="b" l="l" r="r" t="t"/>
              <a:pathLst>
                <a:path extrusionOk="0" h="1057" w="1057">
                  <a:moveTo>
                    <a:pt x="514" y="1"/>
                  </a:moveTo>
                  <a:cubicBezTo>
                    <a:pt x="229" y="1"/>
                    <a:pt x="0" y="229"/>
                    <a:pt x="0" y="514"/>
                  </a:cubicBezTo>
                  <a:cubicBezTo>
                    <a:pt x="0" y="828"/>
                    <a:pt x="229" y="1056"/>
                    <a:pt x="514" y="1056"/>
                  </a:cubicBezTo>
                  <a:cubicBezTo>
                    <a:pt x="828" y="1056"/>
                    <a:pt x="1056" y="828"/>
                    <a:pt x="1056" y="514"/>
                  </a:cubicBezTo>
                  <a:cubicBezTo>
                    <a:pt x="1056" y="229"/>
                    <a:pt x="828" y="1"/>
                    <a:pt x="51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0" name="Google Shape;1180;p40"/>
          <p:cNvGrpSpPr/>
          <p:nvPr/>
        </p:nvGrpSpPr>
        <p:grpSpPr>
          <a:xfrm>
            <a:off x="6336528" y="1104362"/>
            <a:ext cx="521493" cy="96586"/>
            <a:chOff x="4342567" y="4452512"/>
            <a:chExt cx="521493" cy="96586"/>
          </a:xfrm>
        </p:grpSpPr>
        <p:sp>
          <p:nvSpPr>
            <p:cNvPr id="1181" name="Google Shape;1181;p40"/>
            <p:cNvSpPr/>
            <p:nvPr/>
          </p:nvSpPr>
          <p:spPr>
            <a:xfrm>
              <a:off x="4764915" y="4452512"/>
              <a:ext cx="99145" cy="96586"/>
            </a:xfrm>
            <a:custGeom>
              <a:rect b="b" l="l" r="r" t="t"/>
              <a:pathLst>
                <a:path extrusionOk="0" h="1057" w="1085">
                  <a:moveTo>
                    <a:pt x="543" y="1"/>
                  </a:moveTo>
                  <a:cubicBezTo>
                    <a:pt x="229" y="1"/>
                    <a:pt x="1" y="229"/>
                    <a:pt x="1" y="514"/>
                  </a:cubicBezTo>
                  <a:cubicBezTo>
                    <a:pt x="1" y="828"/>
                    <a:pt x="229" y="1056"/>
                    <a:pt x="543" y="1056"/>
                  </a:cubicBezTo>
                  <a:cubicBezTo>
                    <a:pt x="828" y="1056"/>
                    <a:pt x="1085" y="828"/>
                    <a:pt x="1085" y="514"/>
                  </a:cubicBezTo>
                  <a:cubicBezTo>
                    <a:pt x="1085" y="229"/>
                    <a:pt x="828" y="1"/>
                    <a:pt x="54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40"/>
            <p:cNvSpPr/>
            <p:nvPr/>
          </p:nvSpPr>
          <p:spPr>
            <a:xfrm>
              <a:off x="4553741" y="4452512"/>
              <a:ext cx="96586" cy="96586"/>
            </a:xfrm>
            <a:custGeom>
              <a:rect b="b" l="l" r="r" t="t"/>
              <a:pathLst>
                <a:path extrusionOk="0" h="1057" w="1057">
                  <a:moveTo>
                    <a:pt x="543" y="1"/>
                  </a:moveTo>
                  <a:cubicBezTo>
                    <a:pt x="229" y="1"/>
                    <a:pt x="0" y="229"/>
                    <a:pt x="0" y="514"/>
                  </a:cubicBezTo>
                  <a:cubicBezTo>
                    <a:pt x="0" y="828"/>
                    <a:pt x="229" y="1056"/>
                    <a:pt x="543" y="1056"/>
                  </a:cubicBezTo>
                  <a:cubicBezTo>
                    <a:pt x="828" y="1056"/>
                    <a:pt x="1056" y="828"/>
                    <a:pt x="1056" y="514"/>
                  </a:cubicBezTo>
                  <a:cubicBezTo>
                    <a:pt x="1056" y="229"/>
                    <a:pt x="828" y="1"/>
                    <a:pt x="54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40"/>
            <p:cNvSpPr/>
            <p:nvPr/>
          </p:nvSpPr>
          <p:spPr>
            <a:xfrm>
              <a:off x="4342567" y="4452512"/>
              <a:ext cx="96586" cy="96586"/>
            </a:xfrm>
            <a:custGeom>
              <a:rect b="b" l="l" r="r" t="t"/>
              <a:pathLst>
                <a:path extrusionOk="0" h="1057" w="1057">
                  <a:moveTo>
                    <a:pt x="514" y="1"/>
                  </a:moveTo>
                  <a:cubicBezTo>
                    <a:pt x="229" y="1"/>
                    <a:pt x="0" y="229"/>
                    <a:pt x="0" y="514"/>
                  </a:cubicBezTo>
                  <a:cubicBezTo>
                    <a:pt x="0" y="828"/>
                    <a:pt x="229" y="1056"/>
                    <a:pt x="514" y="1056"/>
                  </a:cubicBezTo>
                  <a:cubicBezTo>
                    <a:pt x="828" y="1056"/>
                    <a:pt x="1056" y="828"/>
                    <a:pt x="1056" y="514"/>
                  </a:cubicBezTo>
                  <a:cubicBezTo>
                    <a:pt x="1056" y="229"/>
                    <a:pt x="828" y="1"/>
                    <a:pt x="51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48" name="Shape 148"/>
        <p:cNvGrpSpPr/>
        <p:nvPr/>
      </p:nvGrpSpPr>
      <p:grpSpPr>
        <a:xfrm>
          <a:off x="0" y="0"/>
          <a:ext cx="0" cy="0"/>
          <a:chOff x="0" y="0"/>
          <a:chExt cx="0" cy="0"/>
        </a:xfrm>
      </p:grpSpPr>
      <p:sp>
        <p:nvSpPr>
          <p:cNvPr id="149" name="Google Shape;149;p5"/>
          <p:cNvSpPr txBox="1"/>
          <p:nvPr>
            <p:ph type="title"/>
          </p:nvPr>
        </p:nvSpPr>
        <p:spPr>
          <a:xfrm>
            <a:off x="713225" y="445025"/>
            <a:ext cx="7717500" cy="6180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000"/>
              <a:buNone/>
              <a:defRPr>
                <a:solidFill>
                  <a:schemeClr val="dk2"/>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50" name="Google Shape;150;p5"/>
          <p:cNvSpPr txBox="1"/>
          <p:nvPr>
            <p:ph idx="1" type="subTitle"/>
          </p:nvPr>
        </p:nvSpPr>
        <p:spPr>
          <a:xfrm>
            <a:off x="2378000" y="2222950"/>
            <a:ext cx="2893800" cy="454500"/>
          </a:xfrm>
          <a:prstGeom prst="rect">
            <a:avLst/>
          </a:prstGeom>
          <a:ln>
            <a:noFill/>
          </a:ln>
        </p:spPr>
        <p:txBody>
          <a:bodyPr anchorCtr="0" anchor="t" bIns="91425" lIns="91425" spcFirstLastPara="1" rIns="91425" wrap="square" tIns="91425">
            <a:noAutofit/>
          </a:bodyPr>
          <a:lstStyle>
            <a:lvl1pPr lvl="0" rtl="0" algn="r">
              <a:spcBef>
                <a:spcPts val="0"/>
              </a:spcBef>
              <a:spcAft>
                <a:spcPts val="0"/>
              </a:spcAft>
              <a:buSzPts val="1800"/>
              <a:buNone/>
              <a:defRPr b="1" sz="2000">
                <a:solidFill>
                  <a:schemeClr val="lt2"/>
                </a:solidFill>
                <a:latin typeface="Audiowide"/>
                <a:ea typeface="Audiowide"/>
                <a:cs typeface="Audiowide"/>
                <a:sym typeface="Audiowid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51" name="Google Shape;151;p5"/>
          <p:cNvSpPr txBox="1"/>
          <p:nvPr>
            <p:ph idx="2" type="subTitle"/>
          </p:nvPr>
        </p:nvSpPr>
        <p:spPr>
          <a:xfrm>
            <a:off x="2378000" y="2658591"/>
            <a:ext cx="2890500" cy="763800"/>
          </a:xfrm>
          <a:prstGeom prst="rect">
            <a:avLst/>
          </a:prstGeom>
          <a:ln>
            <a:noFill/>
          </a:ln>
        </p:spPr>
        <p:txBody>
          <a:bodyPr anchorCtr="0" anchor="ctr" bIns="91425" lIns="91425" spcFirstLastPara="1" rIns="91425" wrap="square" tIns="91425">
            <a:noAutofit/>
          </a:bodyPr>
          <a:lstStyle>
            <a:lvl1pPr lvl="0" rtl="0" algn="r">
              <a:spcBef>
                <a:spcPts val="0"/>
              </a:spcBef>
              <a:spcAft>
                <a:spcPts val="0"/>
              </a:spcAft>
              <a:buSzPts val="1800"/>
              <a:buNone/>
              <a:defRPr sz="1400">
                <a:solidFill>
                  <a:schemeClr val="lt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52" name="Google Shape;152;p5"/>
          <p:cNvSpPr txBox="1"/>
          <p:nvPr>
            <p:ph idx="3" type="subTitle"/>
          </p:nvPr>
        </p:nvSpPr>
        <p:spPr>
          <a:xfrm>
            <a:off x="5536825" y="2222950"/>
            <a:ext cx="2893800" cy="454500"/>
          </a:xfrm>
          <a:prstGeom prst="rect">
            <a:avLst/>
          </a:prstGeom>
          <a:ln>
            <a:noFill/>
          </a:ln>
        </p:spPr>
        <p:txBody>
          <a:bodyPr anchorCtr="0" anchor="t" bIns="91425" lIns="91425" spcFirstLastPara="1" rIns="91425" wrap="square" tIns="91425">
            <a:noAutofit/>
          </a:bodyPr>
          <a:lstStyle>
            <a:lvl1pPr lvl="0" rtl="0" algn="r">
              <a:spcBef>
                <a:spcPts val="0"/>
              </a:spcBef>
              <a:spcAft>
                <a:spcPts val="0"/>
              </a:spcAft>
              <a:buSzPts val="1800"/>
              <a:buNone/>
              <a:defRPr b="1" sz="2000">
                <a:solidFill>
                  <a:schemeClr val="lt2"/>
                </a:solidFill>
                <a:latin typeface="Audiowide"/>
                <a:ea typeface="Audiowide"/>
                <a:cs typeface="Audiowide"/>
                <a:sym typeface="Audiowid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53" name="Google Shape;153;p5"/>
          <p:cNvSpPr txBox="1"/>
          <p:nvPr>
            <p:ph idx="4" type="subTitle"/>
          </p:nvPr>
        </p:nvSpPr>
        <p:spPr>
          <a:xfrm>
            <a:off x="5536825" y="2658575"/>
            <a:ext cx="2890800" cy="763800"/>
          </a:xfrm>
          <a:prstGeom prst="rect">
            <a:avLst/>
          </a:prstGeom>
          <a:ln>
            <a:noFill/>
          </a:ln>
        </p:spPr>
        <p:txBody>
          <a:bodyPr anchorCtr="0" anchor="ctr" bIns="91425" lIns="91425" spcFirstLastPara="1" rIns="91425" wrap="square" tIns="91425">
            <a:noAutofit/>
          </a:bodyPr>
          <a:lstStyle>
            <a:lvl1pPr lvl="0" rtl="0" algn="r">
              <a:spcBef>
                <a:spcPts val="0"/>
              </a:spcBef>
              <a:spcAft>
                <a:spcPts val="0"/>
              </a:spcAft>
              <a:buSzPts val="1800"/>
              <a:buNone/>
              <a:defRPr sz="1400">
                <a:solidFill>
                  <a:schemeClr val="lt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grpSp>
        <p:nvGrpSpPr>
          <p:cNvPr id="154" name="Google Shape;154;p5"/>
          <p:cNvGrpSpPr/>
          <p:nvPr/>
        </p:nvGrpSpPr>
        <p:grpSpPr>
          <a:xfrm flipH="1">
            <a:off x="0" y="4510563"/>
            <a:ext cx="3308375" cy="113725"/>
            <a:chOff x="5803825" y="519225"/>
            <a:chExt cx="3308375" cy="113725"/>
          </a:xfrm>
        </p:grpSpPr>
        <p:sp>
          <p:nvSpPr>
            <p:cNvPr id="155" name="Google Shape;155;p5"/>
            <p:cNvSpPr/>
            <p:nvPr/>
          </p:nvSpPr>
          <p:spPr>
            <a:xfrm flipH="1">
              <a:off x="6691250" y="519225"/>
              <a:ext cx="2420950" cy="113725"/>
            </a:xfrm>
            <a:custGeom>
              <a:rect b="b" l="l" r="r" t="t"/>
              <a:pathLst>
                <a:path extrusionOk="0" h="1485" w="12013">
                  <a:moveTo>
                    <a:pt x="1" y="1"/>
                  </a:moveTo>
                  <a:lnTo>
                    <a:pt x="1" y="1484"/>
                  </a:lnTo>
                  <a:lnTo>
                    <a:pt x="12013" y="1484"/>
                  </a:lnTo>
                  <a:lnTo>
                    <a:pt x="120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5"/>
            <p:cNvSpPr/>
            <p:nvPr/>
          </p:nvSpPr>
          <p:spPr>
            <a:xfrm flipH="1">
              <a:off x="6232647" y="519225"/>
              <a:ext cx="132725" cy="113725"/>
            </a:xfrm>
            <a:custGeom>
              <a:rect b="b" l="l" r="r" t="t"/>
              <a:pathLst>
                <a:path extrusionOk="0" h="1485" w="1057">
                  <a:moveTo>
                    <a:pt x="1" y="1"/>
                  </a:moveTo>
                  <a:lnTo>
                    <a:pt x="1" y="1484"/>
                  </a:lnTo>
                  <a:lnTo>
                    <a:pt x="1056" y="1484"/>
                  </a:lnTo>
                  <a:lnTo>
                    <a:pt x="105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5"/>
            <p:cNvSpPr/>
            <p:nvPr/>
          </p:nvSpPr>
          <p:spPr>
            <a:xfrm flipH="1">
              <a:off x="5803825" y="519225"/>
              <a:ext cx="132725" cy="113725"/>
            </a:xfrm>
            <a:custGeom>
              <a:rect b="b" l="l" r="r" t="t"/>
              <a:pathLst>
                <a:path extrusionOk="0" h="1485" w="1028">
                  <a:moveTo>
                    <a:pt x="0" y="1"/>
                  </a:moveTo>
                  <a:lnTo>
                    <a:pt x="0" y="1484"/>
                  </a:lnTo>
                  <a:lnTo>
                    <a:pt x="1027" y="1484"/>
                  </a:lnTo>
                  <a:lnTo>
                    <a:pt x="102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8" name="Google Shape;158;p5"/>
          <p:cNvGrpSpPr/>
          <p:nvPr/>
        </p:nvGrpSpPr>
        <p:grpSpPr>
          <a:xfrm>
            <a:off x="309650" y="3919100"/>
            <a:ext cx="1034036" cy="667673"/>
            <a:chOff x="508625" y="3017550"/>
            <a:chExt cx="1034036" cy="667673"/>
          </a:xfrm>
        </p:grpSpPr>
        <p:sp>
          <p:nvSpPr>
            <p:cNvPr id="159" name="Google Shape;159;p5"/>
            <p:cNvSpPr/>
            <p:nvPr/>
          </p:nvSpPr>
          <p:spPr>
            <a:xfrm>
              <a:off x="508625" y="3017550"/>
              <a:ext cx="1034036" cy="236158"/>
            </a:xfrm>
            <a:custGeom>
              <a:rect b="b" l="l" r="r" t="t"/>
              <a:pathLst>
                <a:path extrusionOk="0" h="2483" w="10872">
                  <a:moveTo>
                    <a:pt x="0" y="0"/>
                  </a:moveTo>
                  <a:lnTo>
                    <a:pt x="0" y="2483"/>
                  </a:lnTo>
                  <a:lnTo>
                    <a:pt x="10871" y="2483"/>
                  </a:lnTo>
                  <a:lnTo>
                    <a:pt x="1087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5"/>
            <p:cNvSpPr/>
            <p:nvPr/>
          </p:nvSpPr>
          <p:spPr>
            <a:xfrm>
              <a:off x="847784" y="3169536"/>
              <a:ext cx="95110" cy="515686"/>
            </a:xfrm>
            <a:custGeom>
              <a:rect b="b" l="l" r="r" t="t"/>
              <a:pathLst>
                <a:path extrusionOk="0" h="5422" w="1000">
                  <a:moveTo>
                    <a:pt x="1" y="0"/>
                  </a:moveTo>
                  <a:lnTo>
                    <a:pt x="1" y="5421"/>
                  </a:lnTo>
                  <a:lnTo>
                    <a:pt x="1000" y="5421"/>
                  </a:lnTo>
                  <a:lnTo>
                    <a:pt x="100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1" name="Google Shape;161;p5"/>
          <p:cNvGrpSpPr/>
          <p:nvPr/>
        </p:nvGrpSpPr>
        <p:grpSpPr>
          <a:xfrm flipH="1">
            <a:off x="6583725" y="3387375"/>
            <a:ext cx="2560275" cy="1391125"/>
            <a:chOff x="-385150" y="3176300"/>
            <a:chExt cx="2560275" cy="1391125"/>
          </a:xfrm>
        </p:grpSpPr>
        <p:sp>
          <p:nvSpPr>
            <p:cNvPr id="162" name="Google Shape;162;p5"/>
            <p:cNvSpPr/>
            <p:nvPr/>
          </p:nvSpPr>
          <p:spPr>
            <a:xfrm>
              <a:off x="2061394" y="4453694"/>
              <a:ext cx="113731" cy="113731"/>
            </a:xfrm>
            <a:custGeom>
              <a:rect b="b" l="l" r="r" t="t"/>
              <a:pathLst>
                <a:path extrusionOk="0" h="1199" w="1199">
                  <a:moveTo>
                    <a:pt x="599" y="1"/>
                  </a:moveTo>
                  <a:cubicBezTo>
                    <a:pt x="286" y="1"/>
                    <a:pt x="0" y="229"/>
                    <a:pt x="0" y="600"/>
                  </a:cubicBezTo>
                  <a:cubicBezTo>
                    <a:pt x="0" y="914"/>
                    <a:pt x="257" y="1199"/>
                    <a:pt x="599" y="1199"/>
                  </a:cubicBezTo>
                  <a:cubicBezTo>
                    <a:pt x="970" y="1199"/>
                    <a:pt x="1199" y="942"/>
                    <a:pt x="1199" y="600"/>
                  </a:cubicBezTo>
                  <a:cubicBezTo>
                    <a:pt x="1199" y="286"/>
                    <a:pt x="970" y="1"/>
                    <a:pt x="5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5"/>
            <p:cNvSpPr/>
            <p:nvPr/>
          </p:nvSpPr>
          <p:spPr>
            <a:xfrm>
              <a:off x="-385150" y="3176300"/>
              <a:ext cx="2503508" cy="1334325"/>
            </a:xfrm>
            <a:custGeom>
              <a:rect b="b" l="l" r="r" t="t"/>
              <a:pathLst>
                <a:path extrusionOk="0" fill="none" h="14067" w="26393">
                  <a:moveTo>
                    <a:pt x="0" y="0"/>
                  </a:moveTo>
                  <a:lnTo>
                    <a:pt x="14066" y="14067"/>
                  </a:lnTo>
                  <a:lnTo>
                    <a:pt x="26392" y="14067"/>
                  </a:lnTo>
                </a:path>
              </a:pathLst>
            </a:custGeom>
            <a:noFill/>
            <a:ln cap="flat" cmpd="sng" w="19050">
              <a:solidFill>
                <a:schemeClr val="dk2"/>
              </a:solidFill>
              <a:prstDash val="solid"/>
              <a:miter lim="2853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4" name="Google Shape;164;p5"/>
          <p:cNvGrpSpPr/>
          <p:nvPr/>
        </p:nvGrpSpPr>
        <p:grpSpPr>
          <a:xfrm>
            <a:off x="6845375" y="4540663"/>
            <a:ext cx="895950" cy="53525"/>
            <a:chOff x="4112025" y="3997975"/>
            <a:chExt cx="895950" cy="53525"/>
          </a:xfrm>
        </p:grpSpPr>
        <p:sp>
          <p:nvSpPr>
            <p:cNvPr id="165" name="Google Shape;165;p5"/>
            <p:cNvSpPr/>
            <p:nvPr/>
          </p:nvSpPr>
          <p:spPr>
            <a:xfrm>
              <a:off x="4954450" y="3997975"/>
              <a:ext cx="53525" cy="53525"/>
            </a:xfrm>
            <a:custGeom>
              <a:rect b="b" l="l" r="r" t="t"/>
              <a:pathLst>
                <a:path extrusionOk="0" h="2141" w="2141">
                  <a:moveTo>
                    <a:pt x="1085" y="1"/>
                  </a:moveTo>
                  <a:cubicBezTo>
                    <a:pt x="457" y="1"/>
                    <a:pt x="0" y="457"/>
                    <a:pt x="0" y="1085"/>
                  </a:cubicBezTo>
                  <a:cubicBezTo>
                    <a:pt x="0" y="1684"/>
                    <a:pt x="514" y="2141"/>
                    <a:pt x="1085" y="2141"/>
                  </a:cubicBezTo>
                  <a:cubicBezTo>
                    <a:pt x="1684" y="2141"/>
                    <a:pt x="2140" y="1684"/>
                    <a:pt x="2140" y="1085"/>
                  </a:cubicBezTo>
                  <a:cubicBezTo>
                    <a:pt x="2140" y="457"/>
                    <a:pt x="1684" y="1"/>
                    <a:pt x="108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5"/>
            <p:cNvSpPr/>
            <p:nvPr/>
          </p:nvSpPr>
          <p:spPr>
            <a:xfrm>
              <a:off x="4744025" y="3997975"/>
              <a:ext cx="53525" cy="53525"/>
            </a:xfrm>
            <a:custGeom>
              <a:rect b="b" l="l" r="r" t="t"/>
              <a:pathLst>
                <a:path extrusionOk="0" h="2141" w="2141">
                  <a:moveTo>
                    <a:pt x="1085" y="1"/>
                  </a:moveTo>
                  <a:cubicBezTo>
                    <a:pt x="457" y="1"/>
                    <a:pt x="0" y="457"/>
                    <a:pt x="0" y="1085"/>
                  </a:cubicBezTo>
                  <a:cubicBezTo>
                    <a:pt x="0" y="1684"/>
                    <a:pt x="457" y="2141"/>
                    <a:pt x="1085" y="2141"/>
                  </a:cubicBezTo>
                  <a:cubicBezTo>
                    <a:pt x="1684" y="2141"/>
                    <a:pt x="2140" y="1684"/>
                    <a:pt x="2140" y="1085"/>
                  </a:cubicBezTo>
                  <a:cubicBezTo>
                    <a:pt x="2140" y="457"/>
                    <a:pt x="1684" y="1"/>
                    <a:pt x="108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5"/>
            <p:cNvSpPr/>
            <p:nvPr/>
          </p:nvSpPr>
          <p:spPr>
            <a:xfrm>
              <a:off x="4533600" y="3997975"/>
              <a:ext cx="53525" cy="53525"/>
            </a:xfrm>
            <a:custGeom>
              <a:rect b="b" l="l" r="r" t="t"/>
              <a:pathLst>
                <a:path extrusionOk="0" h="2141" w="2141">
                  <a:moveTo>
                    <a:pt x="1085" y="1"/>
                  </a:moveTo>
                  <a:cubicBezTo>
                    <a:pt x="457" y="1"/>
                    <a:pt x="0" y="457"/>
                    <a:pt x="0" y="1085"/>
                  </a:cubicBezTo>
                  <a:cubicBezTo>
                    <a:pt x="0" y="1684"/>
                    <a:pt x="457" y="2141"/>
                    <a:pt x="1085" y="2141"/>
                  </a:cubicBezTo>
                  <a:cubicBezTo>
                    <a:pt x="1684" y="2141"/>
                    <a:pt x="2140" y="1684"/>
                    <a:pt x="2140" y="1085"/>
                  </a:cubicBezTo>
                  <a:cubicBezTo>
                    <a:pt x="2140" y="457"/>
                    <a:pt x="1684" y="1"/>
                    <a:pt x="108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5"/>
            <p:cNvSpPr/>
            <p:nvPr/>
          </p:nvSpPr>
          <p:spPr>
            <a:xfrm>
              <a:off x="4322450" y="3997975"/>
              <a:ext cx="53525" cy="53525"/>
            </a:xfrm>
            <a:custGeom>
              <a:rect b="b" l="l" r="r" t="t"/>
              <a:pathLst>
                <a:path extrusionOk="0" h="2141" w="2141">
                  <a:moveTo>
                    <a:pt x="1057" y="1"/>
                  </a:moveTo>
                  <a:cubicBezTo>
                    <a:pt x="457" y="1"/>
                    <a:pt x="1" y="457"/>
                    <a:pt x="1" y="1085"/>
                  </a:cubicBezTo>
                  <a:cubicBezTo>
                    <a:pt x="1" y="1684"/>
                    <a:pt x="486" y="2141"/>
                    <a:pt x="1057" y="2141"/>
                  </a:cubicBezTo>
                  <a:cubicBezTo>
                    <a:pt x="1684" y="2141"/>
                    <a:pt x="2141" y="1684"/>
                    <a:pt x="2141" y="1085"/>
                  </a:cubicBezTo>
                  <a:cubicBezTo>
                    <a:pt x="2141" y="457"/>
                    <a:pt x="1684" y="1"/>
                    <a:pt x="105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5"/>
            <p:cNvSpPr/>
            <p:nvPr/>
          </p:nvSpPr>
          <p:spPr>
            <a:xfrm>
              <a:off x="4112025" y="3997975"/>
              <a:ext cx="53525" cy="53525"/>
            </a:xfrm>
            <a:custGeom>
              <a:rect b="b" l="l" r="r" t="t"/>
              <a:pathLst>
                <a:path extrusionOk="0" h="2141" w="2141">
                  <a:moveTo>
                    <a:pt x="1057" y="1"/>
                  </a:moveTo>
                  <a:cubicBezTo>
                    <a:pt x="457" y="1"/>
                    <a:pt x="1" y="457"/>
                    <a:pt x="1" y="1085"/>
                  </a:cubicBezTo>
                  <a:cubicBezTo>
                    <a:pt x="1" y="1684"/>
                    <a:pt x="457" y="2141"/>
                    <a:pt x="1057" y="2141"/>
                  </a:cubicBezTo>
                  <a:cubicBezTo>
                    <a:pt x="1656" y="2141"/>
                    <a:pt x="2141" y="1684"/>
                    <a:pt x="2141" y="1085"/>
                  </a:cubicBezTo>
                  <a:cubicBezTo>
                    <a:pt x="2141" y="457"/>
                    <a:pt x="1656" y="1"/>
                    <a:pt x="105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0" name="Google Shape;170;p5"/>
          <p:cNvGrpSpPr/>
          <p:nvPr/>
        </p:nvGrpSpPr>
        <p:grpSpPr>
          <a:xfrm>
            <a:off x="818379" y="3674412"/>
            <a:ext cx="521493" cy="96586"/>
            <a:chOff x="4342567" y="4452512"/>
            <a:chExt cx="521493" cy="96586"/>
          </a:xfrm>
        </p:grpSpPr>
        <p:sp>
          <p:nvSpPr>
            <p:cNvPr id="171" name="Google Shape;171;p5"/>
            <p:cNvSpPr/>
            <p:nvPr/>
          </p:nvSpPr>
          <p:spPr>
            <a:xfrm>
              <a:off x="4764915" y="4452512"/>
              <a:ext cx="99145" cy="96586"/>
            </a:xfrm>
            <a:custGeom>
              <a:rect b="b" l="l" r="r" t="t"/>
              <a:pathLst>
                <a:path extrusionOk="0" h="1057" w="1085">
                  <a:moveTo>
                    <a:pt x="543" y="1"/>
                  </a:moveTo>
                  <a:cubicBezTo>
                    <a:pt x="229" y="1"/>
                    <a:pt x="1" y="229"/>
                    <a:pt x="1" y="514"/>
                  </a:cubicBezTo>
                  <a:cubicBezTo>
                    <a:pt x="1" y="828"/>
                    <a:pt x="229" y="1056"/>
                    <a:pt x="543" y="1056"/>
                  </a:cubicBezTo>
                  <a:cubicBezTo>
                    <a:pt x="828" y="1056"/>
                    <a:pt x="1085" y="828"/>
                    <a:pt x="1085" y="514"/>
                  </a:cubicBezTo>
                  <a:cubicBezTo>
                    <a:pt x="1085" y="229"/>
                    <a:pt x="828" y="1"/>
                    <a:pt x="54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5"/>
            <p:cNvSpPr/>
            <p:nvPr/>
          </p:nvSpPr>
          <p:spPr>
            <a:xfrm>
              <a:off x="4553741" y="4452512"/>
              <a:ext cx="96586" cy="96586"/>
            </a:xfrm>
            <a:custGeom>
              <a:rect b="b" l="l" r="r" t="t"/>
              <a:pathLst>
                <a:path extrusionOk="0" h="1057" w="1057">
                  <a:moveTo>
                    <a:pt x="543" y="1"/>
                  </a:moveTo>
                  <a:cubicBezTo>
                    <a:pt x="229" y="1"/>
                    <a:pt x="0" y="229"/>
                    <a:pt x="0" y="514"/>
                  </a:cubicBezTo>
                  <a:cubicBezTo>
                    <a:pt x="0" y="828"/>
                    <a:pt x="229" y="1056"/>
                    <a:pt x="543" y="1056"/>
                  </a:cubicBezTo>
                  <a:cubicBezTo>
                    <a:pt x="828" y="1056"/>
                    <a:pt x="1056" y="828"/>
                    <a:pt x="1056" y="514"/>
                  </a:cubicBezTo>
                  <a:cubicBezTo>
                    <a:pt x="1056" y="229"/>
                    <a:pt x="828" y="1"/>
                    <a:pt x="54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5"/>
            <p:cNvSpPr/>
            <p:nvPr/>
          </p:nvSpPr>
          <p:spPr>
            <a:xfrm>
              <a:off x="4342567" y="4452512"/>
              <a:ext cx="96586" cy="96586"/>
            </a:xfrm>
            <a:custGeom>
              <a:rect b="b" l="l" r="r" t="t"/>
              <a:pathLst>
                <a:path extrusionOk="0" h="1057" w="1057">
                  <a:moveTo>
                    <a:pt x="514" y="1"/>
                  </a:moveTo>
                  <a:cubicBezTo>
                    <a:pt x="229" y="1"/>
                    <a:pt x="0" y="229"/>
                    <a:pt x="0" y="514"/>
                  </a:cubicBezTo>
                  <a:cubicBezTo>
                    <a:pt x="0" y="828"/>
                    <a:pt x="229" y="1056"/>
                    <a:pt x="514" y="1056"/>
                  </a:cubicBezTo>
                  <a:cubicBezTo>
                    <a:pt x="828" y="1056"/>
                    <a:pt x="1056" y="828"/>
                    <a:pt x="1056" y="514"/>
                  </a:cubicBezTo>
                  <a:cubicBezTo>
                    <a:pt x="1056" y="229"/>
                    <a:pt x="828" y="1"/>
                    <a:pt x="51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74" name="Shape 174"/>
        <p:cNvGrpSpPr/>
        <p:nvPr/>
      </p:nvGrpSpPr>
      <p:grpSpPr>
        <a:xfrm>
          <a:off x="0" y="0"/>
          <a:ext cx="0" cy="0"/>
          <a:chOff x="0" y="0"/>
          <a:chExt cx="0" cy="0"/>
        </a:xfrm>
      </p:grpSpPr>
      <p:grpSp>
        <p:nvGrpSpPr>
          <p:cNvPr id="175" name="Google Shape;175;p6"/>
          <p:cNvGrpSpPr/>
          <p:nvPr/>
        </p:nvGrpSpPr>
        <p:grpSpPr>
          <a:xfrm>
            <a:off x="-896124" y="2978216"/>
            <a:ext cx="1770381" cy="1768519"/>
            <a:chOff x="166675" y="1780700"/>
            <a:chExt cx="712800" cy="712050"/>
          </a:xfrm>
        </p:grpSpPr>
        <p:sp>
          <p:nvSpPr>
            <p:cNvPr id="176" name="Google Shape;176;p6"/>
            <p:cNvSpPr/>
            <p:nvPr/>
          </p:nvSpPr>
          <p:spPr>
            <a:xfrm>
              <a:off x="327775" y="1940300"/>
              <a:ext cx="391375" cy="392125"/>
            </a:xfrm>
            <a:custGeom>
              <a:rect b="b" l="l" r="r" t="t"/>
              <a:pathLst>
                <a:path extrusionOk="0" fill="none" h="15685" w="15655">
                  <a:moveTo>
                    <a:pt x="9150" y="760"/>
                  </a:moveTo>
                  <a:cubicBezTo>
                    <a:pt x="13071" y="1489"/>
                    <a:pt x="15654" y="5258"/>
                    <a:pt x="14925" y="9180"/>
                  </a:cubicBezTo>
                  <a:cubicBezTo>
                    <a:pt x="14195" y="13101"/>
                    <a:pt x="10426" y="15684"/>
                    <a:pt x="6505" y="14955"/>
                  </a:cubicBezTo>
                  <a:cubicBezTo>
                    <a:pt x="2584" y="14195"/>
                    <a:pt x="1" y="10426"/>
                    <a:pt x="730" y="6505"/>
                  </a:cubicBezTo>
                  <a:cubicBezTo>
                    <a:pt x="1460" y="2584"/>
                    <a:pt x="5229" y="0"/>
                    <a:pt x="9150" y="760"/>
                  </a:cubicBezTo>
                  <a:close/>
                </a:path>
              </a:pathLst>
            </a:custGeom>
            <a:noFill/>
            <a:ln cap="flat" cmpd="sng" w="9525">
              <a:solidFill>
                <a:schemeClr val="l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6"/>
            <p:cNvSpPr/>
            <p:nvPr/>
          </p:nvSpPr>
          <p:spPr>
            <a:xfrm>
              <a:off x="281425" y="1895450"/>
              <a:ext cx="483325" cy="482550"/>
            </a:xfrm>
            <a:custGeom>
              <a:rect b="b" l="l" r="r" t="t"/>
              <a:pathLst>
                <a:path extrusionOk="0" fill="none" h="19302" w="19333">
                  <a:moveTo>
                    <a:pt x="17904" y="7052"/>
                  </a:moveTo>
                  <a:cubicBezTo>
                    <a:pt x="19332" y="11581"/>
                    <a:pt x="16809" y="16414"/>
                    <a:pt x="12280" y="17873"/>
                  </a:cubicBezTo>
                  <a:cubicBezTo>
                    <a:pt x="7751" y="19302"/>
                    <a:pt x="2888" y="16809"/>
                    <a:pt x="1460" y="12250"/>
                  </a:cubicBezTo>
                  <a:cubicBezTo>
                    <a:pt x="1" y="7721"/>
                    <a:pt x="2523" y="2858"/>
                    <a:pt x="7052" y="1429"/>
                  </a:cubicBezTo>
                  <a:cubicBezTo>
                    <a:pt x="11612" y="1"/>
                    <a:pt x="16445" y="2493"/>
                    <a:pt x="17904" y="7052"/>
                  </a:cubicBezTo>
                  <a:close/>
                </a:path>
              </a:pathLst>
            </a:custGeom>
            <a:noFill/>
            <a:ln cap="flat" cmpd="sng" w="9525">
              <a:solidFill>
                <a:schemeClr val="l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6"/>
            <p:cNvSpPr/>
            <p:nvPr/>
          </p:nvSpPr>
          <p:spPr>
            <a:xfrm>
              <a:off x="272300" y="1885575"/>
              <a:ext cx="501550" cy="501550"/>
            </a:xfrm>
            <a:custGeom>
              <a:rect b="b" l="l" r="r" t="t"/>
              <a:pathLst>
                <a:path extrusionOk="0" fill="none" h="20062" w="20062">
                  <a:moveTo>
                    <a:pt x="20062" y="10031"/>
                  </a:moveTo>
                  <a:cubicBezTo>
                    <a:pt x="20062" y="15593"/>
                    <a:pt x="15563" y="20062"/>
                    <a:pt x="10031" y="20062"/>
                  </a:cubicBezTo>
                  <a:cubicBezTo>
                    <a:pt x="4499" y="20062"/>
                    <a:pt x="1" y="15593"/>
                    <a:pt x="1" y="10031"/>
                  </a:cubicBezTo>
                  <a:cubicBezTo>
                    <a:pt x="1" y="4499"/>
                    <a:pt x="4499" y="1"/>
                    <a:pt x="10031" y="1"/>
                  </a:cubicBezTo>
                  <a:cubicBezTo>
                    <a:pt x="15563" y="1"/>
                    <a:pt x="20062" y="4499"/>
                    <a:pt x="20062" y="10031"/>
                  </a:cubicBezTo>
                  <a:close/>
                </a:path>
              </a:pathLst>
            </a:custGeom>
            <a:noFill/>
            <a:ln cap="flat" cmpd="sng" w="9525">
              <a:solidFill>
                <a:schemeClr val="l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6"/>
            <p:cNvSpPr/>
            <p:nvPr/>
          </p:nvSpPr>
          <p:spPr>
            <a:xfrm>
              <a:off x="213800" y="1826300"/>
              <a:ext cx="620100" cy="620100"/>
            </a:xfrm>
            <a:custGeom>
              <a:rect b="b" l="l" r="r" t="t"/>
              <a:pathLst>
                <a:path extrusionOk="0" fill="none" h="24804" w="24804">
                  <a:moveTo>
                    <a:pt x="14499" y="1156"/>
                  </a:moveTo>
                  <a:cubicBezTo>
                    <a:pt x="20700" y="2311"/>
                    <a:pt x="24803" y="8299"/>
                    <a:pt x="23648" y="14499"/>
                  </a:cubicBezTo>
                  <a:cubicBezTo>
                    <a:pt x="22463" y="20700"/>
                    <a:pt x="16505" y="24803"/>
                    <a:pt x="10304" y="23648"/>
                  </a:cubicBezTo>
                  <a:cubicBezTo>
                    <a:pt x="4073" y="22493"/>
                    <a:pt x="0" y="16506"/>
                    <a:pt x="1155" y="10305"/>
                  </a:cubicBezTo>
                  <a:cubicBezTo>
                    <a:pt x="2310" y="4104"/>
                    <a:pt x="8268" y="1"/>
                    <a:pt x="14499" y="1156"/>
                  </a:cubicBezTo>
                  <a:close/>
                </a:path>
              </a:pathLst>
            </a:custGeom>
            <a:noFill/>
            <a:ln cap="flat" cmpd="sng" w="9525">
              <a:solidFill>
                <a:schemeClr val="l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6"/>
            <p:cNvSpPr/>
            <p:nvPr/>
          </p:nvSpPr>
          <p:spPr>
            <a:xfrm>
              <a:off x="202400" y="1815675"/>
              <a:ext cx="641375" cy="642125"/>
            </a:xfrm>
            <a:custGeom>
              <a:rect b="b" l="l" r="r" t="t"/>
              <a:pathLst>
                <a:path extrusionOk="0" fill="none" h="25685" w="25655">
                  <a:moveTo>
                    <a:pt x="25654" y="12827"/>
                  </a:moveTo>
                  <a:cubicBezTo>
                    <a:pt x="25654" y="19940"/>
                    <a:pt x="19910" y="25684"/>
                    <a:pt x="12827" y="25684"/>
                  </a:cubicBezTo>
                  <a:cubicBezTo>
                    <a:pt x="5745" y="25684"/>
                    <a:pt x="0" y="19940"/>
                    <a:pt x="0" y="12827"/>
                  </a:cubicBezTo>
                  <a:cubicBezTo>
                    <a:pt x="0" y="5745"/>
                    <a:pt x="5745" y="0"/>
                    <a:pt x="12827" y="0"/>
                  </a:cubicBezTo>
                  <a:cubicBezTo>
                    <a:pt x="19910" y="0"/>
                    <a:pt x="25654" y="5745"/>
                    <a:pt x="25654" y="12827"/>
                  </a:cubicBezTo>
                  <a:close/>
                </a:path>
              </a:pathLst>
            </a:custGeom>
            <a:noFill/>
            <a:ln cap="flat" cmpd="sng" w="9525">
              <a:solidFill>
                <a:schemeClr val="l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6"/>
            <p:cNvSpPr/>
            <p:nvPr/>
          </p:nvSpPr>
          <p:spPr>
            <a:xfrm>
              <a:off x="166675" y="1780700"/>
              <a:ext cx="712800" cy="712050"/>
            </a:xfrm>
            <a:custGeom>
              <a:rect b="b" l="l" r="r" t="t"/>
              <a:pathLst>
                <a:path extrusionOk="0" fill="none" h="28482" w="28512">
                  <a:moveTo>
                    <a:pt x="28512" y="14226"/>
                  </a:moveTo>
                  <a:cubicBezTo>
                    <a:pt x="28512" y="22099"/>
                    <a:pt x="22129" y="28482"/>
                    <a:pt x="14256" y="28482"/>
                  </a:cubicBezTo>
                  <a:cubicBezTo>
                    <a:pt x="6384" y="28482"/>
                    <a:pt x="1" y="22099"/>
                    <a:pt x="1" y="14226"/>
                  </a:cubicBezTo>
                  <a:cubicBezTo>
                    <a:pt x="1" y="6384"/>
                    <a:pt x="6384" y="1"/>
                    <a:pt x="14256" y="1"/>
                  </a:cubicBezTo>
                  <a:cubicBezTo>
                    <a:pt x="22129" y="1"/>
                    <a:pt x="28512" y="6384"/>
                    <a:pt x="28512" y="14226"/>
                  </a:cubicBezTo>
                  <a:close/>
                </a:path>
              </a:pathLst>
            </a:custGeom>
            <a:noFill/>
            <a:ln cap="flat" cmpd="sng" w="9525">
              <a:solidFill>
                <a:schemeClr val="l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2" name="Google Shape;182;p6"/>
          <p:cNvGrpSpPr/>
          <p:nvPr/>
        </p:nvGrpSpPr>
        <p:grpSpPr>
          <a:xfrm>
            <a:off x="7045175" y="4626563"/>
            <a:ext cx="1532575" cy="205676"/>
            <a:chOff x="4645500" y="3968425"/>
            <a:chExt cx="1532575" cy="205676"/>
          </a:xfrm>
        </p:grpSpPr>
        <p:sp>
          <p:nvSpPr>
            <p:cNvPr id="183" name="Google Shape;183;p6"/>
            <p:cNvSpPr/>
            <p:nvPr/>
          </p:nvSpPr>
          <p:spPr>
            <a:xfrm>
              <a:off x="4645500" y="3968425"/>
              <a:ext cx="142098" cy="205676"/>
            </a:xfrm>
            <a:custGeom>
              <a:rect b="b" l="l" r="r" t="t"/>
              <a:pathLst>
                <a:path extrusionOk="0" fill="none" h="3345" w="2311">
                  <a:moveTo>
                    <a:pt x="2310" y="1"/>
                  </a:moveTo>
                  <a:lnTo>
                    <a:pt x="0" y="3344"/>
                  </a:lnTo>
                </a:path>
              </a:pathLst>
            </a:custGeom>
            <a:noFill/>
            <a:ln cap="flat" cmpd="sng" w="19050">
              <a:solidFill>
                <a:schemeClr val="l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6"/>
            <p:cNvSpPr/>
            <p:nvPr/>
          </p:nvSpPr>
          <p:spPr>
            <a:xfrm>
              <a:off x="4804322" y="3968425"/>
              <a:ext cx="138347" cy="201925"/>
            </a:xfrm>
            <a:custGeom>
              <a:rect b="b" l="l" r="r" t="t"/>
              <a:pathLst>
                <a:path extrusionOk="0" fill="none" h="3284" w="2250">
                  <a:moveTo>
                    <a:pt x="2250" y="1"/>
                  </a:moveTo>
                  <a:lnTo>
                    <a:pt x="1" y="3284"/>
                  </a:lnTo>
                </a:path>
              </a:pathLst>
            </a:custGeom>
            <a:noFill/>
            <a:ln cap="flat" cmpd="sng" w="19050">
              <a:solidFill>
                <a:schemeClr val="l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6"/>
            <p:cNvSpPr/>
            <p:nvPr/>
          </p:nvSpPr>
          <p:spPr>
            <a:xfrm>
              <a:off x="4953860" y="3968425"/>
              <a:ext cx="142098" cy="205676"/>
            </a:xfrm>
            <a:custGeom>
              <a:rect b="b" l="l" r="r" t="t"/>
              <a:pathLst>
                <a:path extrusionOk="0" fill="none" h="3345" w="2311">
                  <a:moveTo>
                    <a:pt x="2310" y="1"/>
                  </a:moveTo>
                  <a:lnTo>
                    <a:pt x="0" y="3344"/>
                  </a:lnTo>
                </a:path>
              </a:pathLst>
            </a:custGeom>
            <a:noFill/>
            <a:ln cap="flat" cmpd="sng" w="19050">
              <a:solidFill>
                <a:schemeClr val="l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6"/>
            <p:cNvSpPr/>
            <p:nvPr/>
          </p:nvSpPr>
          <p:spPr>
            <a:xfrm>
              <a:off x="5112743" y="3968425"/>
              <a:ext cx="138347" cy="201925"/>
            </a:xfrm>
            <a:custGeom>
              <a:rect b="b" l="l" r="r" t="t"/>
              <a:pathLst>
                <a:path extrusionOk="0" fill="none" h="3284" w="2250">
                  <a:moveTo>
                    <a:pt x="2249" y="1"/>
                  </a:moveTo>
                  <a:lnTo>
                    <a:pt x="0" y="3284"/>
                  </a:lnTo>
                </a:path>
              </a:pathLst>
            </a:custGeom>
            <a:noFill/>
            <a:ln cap="flat" cmpd="sng" w="19050">
              <a:solidFill>
                <a:schemeClr val="l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6"/>
            <p:cNvSpPr/>
            <p:nvPr/>
          </p:nvSpPr>
          <p:spPr>
            <a:xfrm>
              <a:off x="5262219" y="3968425"/>
              <a:ext cx="142098" cy="205676"/>
            </a:xfrm>
            <a:custGeom>
              <a:rect b="b" l="l" r="r" t="t"/>
              <a:pathLst>
                <a:path extrusionOk="0" fill="none" h="3345" w="2311">
                  <a:moveTo>
                    <a:pt x="2311" y="1"/>
                  </a:moveTo>
                  <a:lnTo>
                    <a:pt x="1" y="3344"/>
                  </a:lnTo>
                </a:path>
              </a:pathLst>
            </a:custGeom>
            <a:noFill/>
            <a:ln cap="flat" cmpd="sng" w="19050">
              <a:solidFill>
                <a:schemeClr val="l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6"/>
            <p:cNvSpPr/>
            <p:nvPr/>
          </p:nvSpPr>
          <p:spPr>
            <a:xfrm>
              <a:off x="5413601" y="3968425"/>
              <a:ext cx="147693" cy="205676"/>
            </a:xfrm>
            <a:custGeom>
              <a:rect b="b" l="l" r="r" t="t"/>
              <a:pathLst>
                <a:path extrusionOk="0" fill="none" h="3345" w="2402">
                  <a:moveTo>
                    <a:pt x="2402" y="1"/>
                  </a:moveTo>
                  <a:lnTo>
                    <a:pt x="1" y="3344"/>
                  </a:lnTo>
                </a:path>
              </a:pathLst>
            </a:custGeom>
            <a:noFill/>
            <a:ln cap="flat" cmpd="sng" w="19050">
              <a:solidFill>
                <a:schemeClr val="l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6"/>
            <p:cNvSpPr/>
            <p:nvPr/>
          </p:nvSpPr>
          <p:spPr>
            <a:xfrm>
              <a:off x="5579925" y="3968425"/>
              <a:ext cx="134658" cy="205676"/>
            </a:xfrm>
            <a:custGeom>
              <a:rect b="b" l="l" r="r" t="t"/>
              <a:pathLst>
                <a:path extrusionOk="0" fill="none" h="3345" w="2190">
                  <a:moveTo>
                    <a:pt x="2189" y="1"/>
                  </a:moveTo>
                  <a:lnTo>
                    <a:pt x="1" y="3344"/>
                  </a:lnTo>
                </a:path>
              </a:pathLst>
            </a:custGeom>
            <a:noFill/>
            <a:ln cap="flat" cmpd="sng" w="19050">
              <a:solidFill>
                <a:schemeClr val="l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6"/>
            <p:cNvSpPr/>
            <p:nvPr/>
          </p:nvSpPr>
          <p:spPr>
            <a:xfrm>
              <a:off x="5731307" y="3968425"/>
              <a:ext cx="138408" cy="205676"/>
            </a:xfrm>
            <a:custGeom>
              <a:rect b="b" l="l" r="r" t="t"/>
              <a:pathLst>
                <a:path extrusionOk="0" fill="none" h="3345" w="2251">
                  <a:moveTo>
                    <a:pt x="2250" y="1"/>
                  </a:moveTo>
                  <a:lnTo>
                    <a:pt x="1" y="3344"/>
                  </a:lnTo>
                </a:path>
              </a:pathLst>
            </a:custGeom>
            <a:noFill/>
            <a:ln cap="flat" cmpd="sng" w="19050">
              <a:solidFill>
                <a:schemeClr val="l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6"/>
            <p:cNvSpPr/>
            <p:nvPr/>
          </p:nvSpPr>
          <p:spPr>
            <a:xfrm>
              <a:off x="5880845" y="3968425"/>
              <a:ext cx="144004" cy="205676"/>
            </a:xfrm>
            <a:custGeom>
              <a:rect b="b" l="l" r="r" t="t"/>
              <a:pathLst>
                <a:path extrusionOk="0" fill="none" h="3345" w="2342">
                  <a:moveTo>
                    <a:pt x="2341" y="1"/>
                  </a:moveTo>
                  <a:lnTo>
                    <a:pt x="1" y="3344"/>
                  </a:lnTo>
                </a:path>
              </a:pathLst>
            </a:custGeom>
            <a:noFill/>
            <a:ln cap="flat" cmpd="sng" w="19050">
              <a:solidFill>
                <a:schemeClr val="l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6"/>
            <p:cNvSpPr/>
            <p:nvPr/>
          </p:nvSpPr>
          <p:spPr>
            <a:xfrm>
              <a:off x="6034133" y="3968425"/>
              <a:ext cx="143942" cy="205676"/>
            </a:xfrm>
            <a:custGeom>
              <a:rect b="b" l="l" r="r" t="t"/>
              <a:pathLst>
                <a:path extrusionOk="0" fill="none" h="3345" w="2341">
                  <a:moveTo>
                    <a:pt x="2341" y="1"/>
                  </a:moveTo>
                  <a:lnTo>
                    <a:pt x="0" y="3344"/>
                  </a:lnTo>
                </a:path>
              </a:pathLst>
            </a:custGeom>
            <a:noFill/>
            <a:ln cap="flat" cmpd="sng" w="19050">
              <a:solidFill>
                <a:schemeClr val="l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3" name="Google Shape;193;p6"/>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solidFill>
                  <a:schemeClr val="dk2"/>
                </a:solidFill>
              </a:defRPr>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94" name="Shape 194"/>
        <p:cNvGrpSpPr/>
        <p:nvPr/>
      </p:nvGrpSpPr>
      <p:grpSpPr>
        <a:xfrm>
          <a:off x="0" y="0"/>
          <a:ext cx="0" cy="0"/>
          <a:chOff x="0" y="0"/>
          <a:chExt cx="0" cy="0"/>
        </a:xfrm>
      </p:grpSpPr>
      <p:sp>
        <p:nvSpPr>
          <p:cNvPr id="195" name="Google Shape;195;p7"/>
          <p:cNvSpPr txBox="1"/>
          <p:nvPr>
            <p:ph type="title"/>
          </p:nvPr>
        </p:nvSpPr>
        <p:spPr>
          <a:xfrm>
            <a:off x="713225" y="1310738"/>
            <a:ext cx="5062800" cy="15822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96" name="Google Shape;196;p7"/>
          <p:cNvSpPr txBox="1"/>
          <p:nvPr>
            <p:ph idx="1" type="subTitle"/>
          </p:nvPr>
        </p:nvSpPr>
        <p:spPr>
          <a:xfrm>
            <a:off x="713225" y="2940263"/>
            <a:ext cx="4036800" cy="8925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sz="1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grpSp>
        <p:nvGrpSpPr>
          <p:cNvPr id="197" name="Google Shape;197;p7"/>
          <p:cNvGrpSpPr/>
          <p:nvPr/>
        </p:nvGrpSpPr>
        <p:grpSpPr>
          <a:xfrm>
            <a:off x="-353725" y="-485150"/>
            <a:ext cx="2560275" cy="1391125"/>
            <a:chOff x="-385150" y="3176300"/>
            <a:chExt cx="2560275" cy="1391125"/>
          </a:xfrm>
        </p:grpSpPr>
        <p:sp>
          <p:nvSpPr>
            <p:cNvPr id="198" name="Google Shape;198;p7"/>
            <p:cNvSpPr/>
            <p:nvPr/>
          </p:nvSpPr>
          <p:spPr>
            <a:xfrm>
              <a:off x="2061394" y="4453694"/>
              <a:ext cx="113731" cy="113731"/>
            </a:xfrm>
            <a:custGeom>
              <a:rect b="b" l="l" r="r" t="t"/>
              <a:pathLst>
                <a:path extrusionOk="0" h="1199" w="1199">
                  <a:moveTo>
                    <a:pt x="599" y="1"/>
                  </a:moveTo>
                  <a:cubicBezTo>
                    <a:pt x="286" y="1"/>
                    <a:pt x="0" y="229"/>
                    <a:pt x="0" y="600"/>
                  </a:cubicBezTo>
                  <a:cubicBezTo>
                    <a:pt x="0" y="914"/>
                    <a:pt x="257" y="1199"/>
                    <a:pt x="599" y="1199"/>
                  </a:cubicBezTo>
                  <a:cubicBezTo>
                    <a:pt x="970" y="1199"/>
                    <a:pt x="1199" y="942"/>
                    <a:pt x="1199" y="600"/>
                  </a:cubicBezTo>
                  <a:cubicBezTo>
                    <a:pt x="1199" y="286"/>
                    <a:pt x="970" y="1"/>
                    <a:pt x="5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7"/>
            <p:cNvSpPr/>
            <p:nvPr/>
          </p:nvSpPr>
          <p:spPr>
            <a:xfrm>
              <a:off x="-385150" y="3176300"/>
              <a:ext cx="2503508" cy="1334325"/>
            </a:xfrm>
            <a:custGeom>
              <a:rect b="b" l="l" r="r" t="t"/>
              <a:pathLst>
                <a:path extrusionOk="0" fill="none" h="14067" w="26393">
                  <a:moveTo>
                    <a:pt x="0" y="0"/>
                  </a:moveTo>
                  <a:lnTo>
                    <a:pt x="14066" y="14067"/>
                  </a:lnTo>
                  <a:lnTo>
                    <a:pt x="26392" y="14067"/>
                  </a:lnTo>
                </a:path>
              </a:pathLst>
            </a:custGeom>
            <a:noFill/>
            <a:ln cap="flat" cmpd="sng" w="19050">
              <a:solidFill>
                <a:schemeClr val="dk2"/>
              </a:solidFill>
              <a:prstDash val="solid"/>
              <a:miter lim="2853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0" name="Google Shape;200;p7"/>
          <p:cNvSpPr/>
          <p:nvPr/>
        </p:nvSpPr>
        <p:spPr>
          <a:xfrm>
            <a:off x="6106450" y="4567425"/>
            <a:ext cx="2400533" cy="203422"/>
          </a:xfrm>
          <a:custGeom>
            <a:rect b="b" l="l" r="r" t="t"/>
            <a:pathLst>
              <a:path extrusionOk="0" h="3040" w="28299">
                <a:moveTo>
                  <a:pt x="0" y="0"/>
                </a:moveTo>
                <a:lnTo>
                  <a:pt x="0" y="3040"/>
                </a:lnTo>
                <a:lnTo>
                  <a:pt x="638" y="3040"/>
                </a:lnTo>
                <a:lnTo>
                  <a:pt x="638" y="0"/>
                </a:lnTo>
                <a:close/>
                <a:moveTo>
                  <a:pt x="1246" y="0"/>
                </a:moveTo>
                <a:lnTo>
                  <a:pt x="1246" y="3040"/>
                </a:lnTo>
                <a:lnTo>
                  <a:pt x="1885" y="3040"/>
                </a:lnTo>
                <a:lnTo>
                  <a:pt x="1885" y="0"/>
                </a:lnTo>
                <a:close/>
                <a:moveTo>
                  <a:pt x="2493" y="0"/>
                </a:moveTo>
                <a:lnTo>
                  <a:pt x="2493" y="3040"/>
                </a:lnTo>
                <a:lnTo>
                  <a:pt x="3131" y="3040"/>
                </a:lnTo>
                <a:lnTo>
                  <a:pt x="3131" y="0"/>
                </a:lnTo>
                <a:close/>
                <a:moveTo>
                  <a:pt x="3739" y="0"/>
                </a:moveTo>
                <a:lnTo>
                  <a:pt x="3739" y="3040"/>
                </a:lnTo>
                <a:lnTo>
                  <a:pt x="4408" y="3040"/>
                </a:lnTo>
                <a:lnTo>
                  <a:pt x="4408" y="0"/>
                </a:lnTo>
                <a:close/>
                <a:moveTo>
                  <a:pt x="5015" y="0"/>
                </a:moveTo>
                <a:lnTo>
                  <a:pt x="5015" y="3040"/>
                </a:lnTo>
                <a:lnTo>
                  <a:pt x="5654" y="3040"/>
                </a:lnTo>
                <a:lnTo>
                  <a:pt x="5654" y="0"/>
                </a:lnTo>
                <a:close/>
                <a:moveTo>
                  <a:pt x="6262" y="0"/>
                </a:moveTo>
                <a:lnTo>
                  <a:pt x="6262" y="3040"/>
                </a:lnTo>
                <a:lnTo>
                  <a:pt x="6900" y="3040"/>
                </a:lnTo>
                <a:lnTo>
                  <a:pt x="6900" y="0"/>
                </a:lnTo>
                <a:close/>
                <a:moveTo>
                  <a:pt x="7538" y="0"/>
                </a:moveTo>
                <a:lnTo>
                  <a:pt x="7538" y="3040"/>
                </a:lnTo>
                <a:lnTo>
                  <a:pt x="8207" y="3040"/>
                </a:lnTo>
                <a:lnTo>
                  <a:pt x="8207" y="0"/>
                </a:lnTo>
                <a:close/>
                <a:moveTo>
                  <a:pt x="8815" y="0"/>
                </a:moveTo>
                <a:lnTo>
                  <a:pt x="8815" y="3040"/>
                </a:lnTo>
                <a:lnTo>
                  <a:pt x="9453" y="3040"/>
                </a:lnTo>
                <a:lnTo>
                  <a:pt x="9453" y="0"/>
                </a:lnTo>
                <a:close/>
                <a:moveTo>
                  <a:pt x="10061" y="0"/>
                </a:moveTo>
                <a:lnTo>
                  <a:pt x="10061" y="3040"/>
                </a:lnTo>
                <a:lnTo>
                  <a:pt x="10699" y="3040"/>
                </a:lnTo>
                <a:lnTo>
                  <a:pt x="10699" y="0"/>
                </a:lnTo>
                <a:close/>
                <a:moveTo>
                  <a:pt x="11307" y="0"/>
                </a:moveTo>
                <a:lnTo>
                  <a:pt x="11307" y="3040"/>
                </a:lnTo>
                <a:lnTo>
                  <a:pt x="11946" y="3040"/>
                </a:lnTo>
                <a:lnTo>
                  <a:pt x="11946" y="0"/>
                </a:lnTo>
                <a:close/>
                <a:moveTo>
                  <a:pt x="12554" y="0"/>
                </a:moveTo>
                <a:lnTo>
                  <a:pt x="12554" y="3040"/>
                </a:lnTo>
                <a:lnTo>
                  <a:pt x="13222" y="3040"/>
                </a:lnTo>
                <a:lnTo>
                  <a:pt x="13222" y="0"/>
                </a:lnTo>
                <a:close/>
                <a:moveTo>
                  <a:pt x="13830" y="0"/>
                </a:moveTo>
                <a:lnTo>
                  <a:pt x="13830" y="3040"/>
                </a:lnTo>
                <a:lnTo>
                  <a:pt x="14468" y="3040"/>
                </a:lnTo>
                <a:lnTo>
                  <a:pt x="14468" y="0"/>
                </a:lnTo>
                <a:close/>
                <a:moveTo>
                  <a:pt x="15076" y="0"/>
                </a:moveTo>
                <a:lnTo>
                  <a:pt x="15076" y="3040"/>
                </a:lnTo>
                <a:lnTo>
                  <a:pt x="15715" y="3040"/>
                </a:lnTo>
                <a:lnTo>
                  <a:pt x="15715" y="0"/>
                </a:lnTo>
                <a:close/>
                <a:moveTo>
                  <a:pt x="16323" y="0"/>
                </a:moveTo>
                <a:lnTo>
                  <a:pt x="16323" y="3040"/>
                </a:lnTo>
                <a:lnTo>
                  <a:pt x="16961" y="3040"/>
                </a:lnTo>
                <a:lnTo>
                  <a:pt x="16961" y="0"/>
                </a:lnTo>
                <a:close/>
                <a:moveTo>
                  <a:pt x="17569" y="0"/>
                </a:moveTo>
                <a:lnTo>
                  <a:pt x="17569" y="3040"/>
                </a:lnTo>
                <a:lnTo>
                  <a:pt x="18238" y="3040"/>
                </a:lnTo>
                <a:lnTo>
                  <a:pt x="18238" y="0"/>
                </a:lnTo>
                <a:close/>
                <a:moveTo>
                  <a:pt x="18876" y="0"/>
                </a:moveTo>
                <a:lnTo>
                  <a:pt x="18876" y="3040"/>
                </a:lnTo>
                <a:lnTo>
                  <a:pt x="19514" y="3040"/>
                </a:lnTo>
                <a:lnTo>
                  <a:pt x="19514" y="0"/>
                </a:lnTo>
                <a:close/>
                <a:moveTo>
                  <a:pt x="20122" y="0"/>
                </a:moveTo>
                <a:lnTo>
                  <a:pt x="20122" y="3040"/>
                </a:lnTo>
                <a:lnTo>
                  <a:pt x="20760" y="3040"/>
                </a:lnTo>
                <a:lnTo>
                  <a:pt x="20760" y="0"/>
                </a:lnTo>
                <a:close/>
                <a:moveTo>
                  <a:pt x="21368" y="0"/>
                </a:moveTo>
                <a:lnTo>
                  <a:pt x="21368" y="3040"/>
                </a:lnTo>
                <a:lnTo>
                  <a:pt x="22037" y="3040"/>
                </a:lnTo>
                <a:lnTo>
                  <a:pt x="22037" y="0"/>
                </a:lnTo>
                <a:close/>
                <a:moveTo>
                  <a:pt x="22645" y="0"/>
                </a:moveTo>
                <a:lnTo>
                  <a:pt x="22645" y="3040"/>
                </a:lnTo>
                <a:lnTo>
                  <a:pt x="23283" y="3040"/>
                </a:lnTo>
                <a:lnTo>
                  <a:pt x="23283" y="0"/>
                </a:lnTo>
                <a:close/>
                <a:moveTo>
                  <a:pt x="23891" y="0"/>
                </a:moveTo>
                <a:lnTo>
                  <a:pt x="23891" y="3040"/>
                </a:lnTo>
                <a:lnTo>
                  <a:pt x="24529" y="3040"/>
                </a:lnTo>
                <a:lnTo>
                  <a:pt x="24529" y="0"/>
                </a:lnTo>
                <a:close/>
                <a:moveTo>
                  <a:pt x="25137" y="0"/>
                </a:moveTo>
                <a:lnTo>
                  <a:pt x="25137" y="3040"/>
                </a:lnTo>
                <a:lnTo>
                  <a:pt x="25776" y="3040"/>
                </a:lnTo>
                <a:lnTo>
                  <a:pt x="25776" y="0"/>
                </a:lnTo>
                <a:close/>
                <a:moveTo>
                  <a:pt x="26384" y="0"/>
                </a:moveTo>
                <a:lnTo>
                  <a:pt x="26384" y="3040"/>
                </a:lnTo>
                <a:lnTo>
                  <a:pt x="27052" y="3040"/>
                </a:lnTo>
                <a:lnTo>
                  <a:pt x="27052" y="0"/>
                </a:lnTo>
                <a:close/>
                <a:moveTo>
                  <a:pt x="27660" y="0"/>
                </a:moveTo>
                <a:lnTo>
                  <a:pt x="27660" y="3040"/>
                </a:lnTo>
                <a:lnTo>
                  <a:pt x="28299" y="3040"/>
                </a:lnTo>
                <a:lnTo>
                  <a:pt x="282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1" name="Google Shape;201;p7"/>
          <p:cNvGrpSpPr/>
          <p:nvPr/>
        </p:nvGrpSpPr>
        <p:grpSpPr>
          <a:xfrm>
            <a:off x="6040392" y="380362"/>
            <a:ext cx="3096337" cy="96586"/>
            <a:chOff x="6040392" y="334012"/>
            <a:chExt cx="3096337" cy="96586"/>
          </a:xfrm>
        </p:grpSpPr>
        <p:sp>
          <p:nvSpPr>
            <p:cNvPr id="202" name="Google Shape;202;p7"/>
            <p:cNvSpPr/>
            <p:nvPr/>
          </p:nvSpPr>
          <p:spPr>
            <a:xfrm>
              <a:off x="6232650" y="376650"/>
              <a:ext cx="2904078" cy="11300"/>
            </a:xfrm>
            <a:custGeom>
              <a:rect b="b" l="l" r="r" t="t"/>
              <a:pathLst>
                <a:path extrusionOk="0" h="335" w="21703">
                  <a:moveTo>
                    <a:pt x="0" y="0"/>
                  </a:moveTo>
                  <a:lnTo>
                    <a:pt x="0" y="335"/>
                  </a:lnTo>
                  <a:lnTo>
                    <a:pt x="21703" y="335"/>
                  </a:lnTo>
                  <a:lnTo>
                    <a:pt x="2170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7"/>
            <p:cNvSpPr/>
            <p:nvPr/>
          </p:nvSpPr>
          <p:spPr>
            <a:xfrm>
              <a:off x="6040392" y="334012"/>
              <a:ext cx="96586" cy="96586"/>
            </a:xfrm>
            <a:custGeom>
              <a:rect b="b" l="l" r="r" t="t"/>
              <a:pathLst>
                <a:path extrusionOk="0" h="1057" w="1057">
                  <a:moveTo>
                    <a:pt x="514" y="1"/>
                  </a:moveTo>
                  <a:cubicBezTo>
                    <a:pt x="229" y="1"/>
                    <a:pt x="0" y="229"/>
                    <a:pt x="0" y="514"/>
                  </a:cubicBezTo>
                  <a:cubicBezTo>
                    <a:pt x="0" y="828"/>
                    <a:pt x="229" y="1056"/>
                    <a:pt x="514" y="1056"/>
                  </a:cubicBezTo>
                  <a:cubicBezTo>
                    <a:pt x="828" y="1056"/>
                    <a:pt x="1056" y="828"/>
                    <a:pt x="1056" y="514"/>
                  </a:cubicBezTo>
                  <a:cubicBezTo>
                    <a:pt x="1056" y="229"/>
                    <a:pt x="828" y="1"/>
                    <a:pt x="51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4" name="Google Shape;204;p7"/>
          <p:cNvGrpSpPr/>
          <p:nvPr/>
        </p:nvGrpSpPr>
        <p:grpSpPr>
          <a:xfrm>
            <a:off x="674826" y="3997966"/>
            <a:ext cx="1770381" cy="1768519"/>
            <a:chOff x="166675" y="1780700"/>
            <a:chExt cx="712800" cy="712050"/>
          </a:xfrm>
        </p:grpSpPr>
        <p:sp>
          <p:nvSpPr>
            <p:cNvPr id="205" name="Google Shape;205;p7"/>
            <p:cNvSpPr/>
            <p:nvPr/>
          </p:nvSpPr>
          <p:spPr>
            <a:xfrm>
              <a:off x="327775" y="1940300"/>
              <a:ext cx="391375" cy="392125"/>
            </a:xfrm>
            <a:custGeom>
              <a:rect b="b" l="l" r="r" t="t"/>
              <a:pathLst>
                <a:path extrusionOk="0" fill="none" h="15685" w="15655">
                  <a:moveTo>
                    <a:pt x="9150" y="760"/>
                  </a:moveTo>
                  <a:cubicBezTo>
                    <a:pt x="13071" y="1489"/>
                    <a:pt x="15654" y="5258"/>
                    <a:pt x="14925" y="9180"/>
                  </a:cubicBezTo>
                  <a:cubicBezTo>
                    <a:pt x="14195" y="13101"/>
                    <a:pt x="10426" y="15684"/>
                    <a:pt x="6505" y="14955"/>
                  </a:cubicBezTo>
                  <a:cubicBezTo>
                    <a:pt x="2584" y="14195"/>
                    <a:pt x="1" y="10426"/>
                    <a:pt x="730" y="6505"/>
                  </a:cubicBezTo>
                  <a:cubicBezTo>
                    <a:pt x="1460" y="2584"/>
                    <a:pt x="5229" y="0"/>
                    <a:pt x="9150" y="760"/>
                  </a:cubicBezTo>
                  <a:close/>
                </a:path>
              </a:pathLst>
            </a:custGeom>
            <a:noFill/>
            <a:ln cap="flat" cmpd="sng" w="9525">
              <a:solidFill>
                <a:schemeClr val="l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7"/>
            <p:cNvSpPr/>
            <p:nvPr/>
          </p:nvSpPr>
          <p:spPr>
            <a:xfrm>
              <a:off x="281425" y="1895450"/>
              <a:ext cx="483325" cy="482550"/>
            </a:xfrm>
            <a:custGeom>
              <a:rect b="b" l="l" r="r" t="t"/>
              <a:pathLst>
                <a:path extrusionOk="0" fill="none" h="19302" w="19333">
                  <a:moveTo>
                    <a:pt x="17904" y="7052"/>
                  </a:moveTo>
                  <a:cubicBezTo>
                    <a:pt x="19332" y="11581"/>
                    <a:pt x="16809" y="16414"/>
                    <a:pt x="12280" y="17873"/>
                  </a:cubicBezTo>
                  <a:cubicBezTo>
                    <a:pt x="7751" y="19302"/>
                    <a:pt x="2888" y="16809"/>
                    <a:pt x="1460" y="12250"/>
                  </a:cubicBezTo>
                  <a:cubicBezTo>
                    <a:pt x="1" y="7721"/>
                    <a:pt x="2523" y="2858"/>
                    <a:pt x="7052" y="1429"/>
                  </a:cubicBezTo>
                  <a:cubicBezTo>
                    <a:pt x="11612" y="1"/>
                    <a:pt x="16445" y="2493"/>
                    <a:pt x="17904" y="7052"/>
                  </a:cubicBezTo>
                  <a:close/>
                </a:path>
              </a:pathLst>
            </a:custGeom>
            <a:noFill/>
            <a:ln cap="flat" cmpd="sng" w="9525">
              <a:solidFill>
                <a:schemeClr val="l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7"/>
            <p:cNvSpPr/>
            <p:nvPr/>
          </p:nvSpPr>
          <p:spPr>
            <a:xfrm>
              <a:off x="272300" y="1885575"/>
              <a:ext cx="501550" cy="501550"/>
            </a:xfrm>
            <a:custGeom>
              <a:rect b="b" l="l" r="r" t="t"/>
              <a:pathLst>
                <a:path extrusionOk="0" fill="none" h="20062" w="20062">
                  <a:moveTo>
                    <a:pt x="20062" y="10031"/>
                  </a:moveTo>
                  <a:cubicBezTo>
                    <a:pt x="20062" y="15593"/>
                    <a:pt x="15563" y="20062"/>
                    <a:pt x="10031" y="20062"/>
                  </a:cubicBezTo>
                  <a:cubicBezTo>
                    <a:pt x="4499" y="20062"/>
                    <a:pt x="1" y="15593"/>
                    <a:pt x="1" y="10031"/>
                  </a:cubicBezTo>
                  <a:cubicBezTo>
                    <a:pt x="1" y="4499"/>
                    <a:pt x="4499" y="1"/>
                    <a:pt x="10031" y="1"/>
                  </a:cubicBezTo>
                  <a:cubicBezTo>
                    <a:pt x="15563" y="1"/>
                    <a:pt x="20062" y="4499"/>
                    <a:pt x="20062" y="10031"/>
                  </a:cubicBezTo>
                  <a:close/>
                </a:path>
              </a:pathLst>
            </a:custGeom>
            <a:noFill/>
            <a:ln cap="flat" cmpd="sng" w="9525">
              <a:solidFill>
                <a:schemeClr val="l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7"/>
            <p:cNvSpPr/>
            <p:nvPr/>
          </p:nvSpPr>
          <p:spPr>
            <a:xfrm>
              <a:off x="213800" y="1826300"/>
              <a:ext cx="620100" cy="620100"/>
            </a:xfrm>
            <a:custGeom>
              <a:rect b="b" l="l" r="r" t="t"/>
              <a:pathLst>
                <a:path extrusionOk="0" fill="none" h="24804" w="24804">
                  <a:moveTo>
                    <a:pt x="14499" y="1156"/>
                  </a:moveTo>
                  <a:cubicBezTo>
                    <a:pt x="20700" y="2311"/>
                    <a:pt x="24803" y="8299"/>
                    <a:pt x="23648" y="14499"/>
                  </a:cubicBezTo>
                  <a:cubicBezTo>
                    <a:pt x="22463" y="20700"/>
                    <a:pt x="16505" y="24803"/>
                    <a:pt x="10304" y="23648"/>
                  </a:cubicBezTo>
                  <a:cubicBezTo>
                    <a:pt x="4073" y="22493"/>
                    <a:pt x="0" y="16506"/>
                    <a:pt x="1155" y="10305"/>
                  </a:cubicBezTo>
                  <a:cubicBezTo>
                    <a:pt x="2310" y="4104"/>
                    <a:pt x="8268" y="1"/>
                    <a:pt x="14499" y="1156"/>
                  </a:cubicBezTo>
                  <a:close/>
                </a:path>
              </a:pathLst>
            </a:custGeom>
            <a:noFill/>
            <a:ln cap="flat" cmpd="sng" w="9525">
              <a:solidFill>
                <a:schemeClr val="l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7"/>
            <p:cNvSpPr/>
            <p:nvPr/>
          </p:nvSpPr>
          <p:spPr>
            <a:xfrm>
              <a:off x="202400" y="1815675"/>
              <a:ext cx="641375" cy="642125"/>
            </a:xfrm>
            <a:custGeom>
              <a:rect b="b" l="l" r="r" t="t"/>
              <a:pathLst>
                <a:path extrusionOk="0" fill="none" h="25685" w="25655">
                  <a:moveTo>
                    <a:pt x="25654" y="12827"/>
                  </a:moveTo>
                  <a:cubicBezTo>
                    <a:pt x="25654" y="19940"/>
                    <a:pt x="19910" y="25684"/>
                    <a:pt x="12827" y="25684"/>
                  </a:cubicBezTo>
                  <a:cubicBezTo>
                    <a:pt x="5745" y="25684"/>
                    <a:pt x="0" y="19940"/>
                    <a:pt x="0" y="12827"/>
                  </a:cubicBezTo>
                  <a:cubicBezTo>
                    <a:pt x="0" y="5745"/>
                    <a:pt x="5745" y="0"/>
                    <a:pt x="12827" y="0"/>
                  </a:cubicBezTo>
                  <a:cubicBezTo>
                    <a:pt x="19910" y="0"/>
                    <a:pt x="25654" y="5745"/>
                    <a:pt x="25654" y="12827"/>
                  </a:cubicBezTo>
                  <a:close/>
                </a:path>
              </a:pathLst>
            </a:custGeom>
            <a:noFill/>
            <a:ln cap="flat" cmpd="sng" w="9525">
              <a:solidFill>
                <a:schemeClr val="l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7"/>
            <p:cNvSpPr/>
            <p:nvPr/>
          </p:nvSpPr>
          <p:spPr>
            <a:xfrm>
              <a:off x="166675" y="1780700"/>
              <a:ext cx="712800" cy="712050"/>
            </a:xfrm>
            <a:custGeom>
              <a:rect b="b" l="l" r="r" t="t"/>
              <a:pathLst>
                <a:path extrusionOk="0" fill="none" h="28482" w="28512">
                  <a:moveTo>
                    <a:pt x="28512" y="14226"/>
                  </a:moveTo>
                  <a:cubicBezTo>
                    <a:pt x="28512" y="22099"/>
                    <a:pt x="22129" y="28482"/>
                    <a:pt x="14256" y="28482"/>
                  </a:cubicBezTo>
                  <a:cubicBezTo>
                    <a:pt x="6384" y="28482"/>
                    <a:pt x="1" y="22099"/>
                    <a:pt x="1" y="14226"/>
                  </a:cubicBezTo>
                  <a:cubicBezTo>
                    <a:pt x="1" y="6384"/>
                    <a:pt x="6384" y="1"/>
                    <a:pt x="14256" y="1"/>
                  </a:cubicBezTo>
                  <a:cubicBezTo>
                    <a:pt x="22129" y="1"/>
                    <a:pt x="28512" y="6384"/>
                    <a:pt x="28512" y="14226"/>
                  </a:cubicBezTo>
                  <a:close/>
                </a:path>
              </a:pathLst>
            </a:custGeom>
            <a:noFill/>
            <a:ln cap="flat" cmpd="sng" w="9525">
              <a:solidFill>
                <a:schemeClr val="l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1" name="Google Shape;211;p7"/>
          <p:cNvGrpSpPr/>
          <p:nvPr/>
        </p:nvGrpSpPr>
        <p:grpSpPr>
          <a:xfrm>
            <a:off x="4299112" y="-614425"/>
            <a:ext cx="521776" cy="1399525"/>
            <a:chOff x="8331250" y="3748200"/>
            <a:chExt cx="521776" cy="1399525"/>
          </a:xfrm>
        </p:grpSpPr>
        <p:sp>
          <p:nvSpPr>
            <p:cNvPr id="212" name="Google Shape;212;p7"/>
            <p:cNvSpPr/>
            <p:nvPr/>
          </p:nvSpPr>
          <p:spPr>
            <a:xfrm>
              <a:off x="8331250" y="3748200"/>
              <a:ext cx="194335" cy="1066710"/>
            </a:xfrm>
            <a:custGeom>
              <a:rect b="b" l="l" r="r" t="t"/>
              <a:pathLst>
                <a:path extrusionOk="0" h="7509" w="1368">
                  <a:moveTo>
                    <a:pt x="0" y="1"/>
                  </a:moveTo>
                  <a:lnTo>
                    <a:pt x="0" y="7509"/>
                  </a:lnTo>
                  <a:lnTo>
                    <a:pt x="1368" y="7509"/>
                  </a:lnTo>
                  <a:lnTo>
                    <a:pt x="13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7"/>
            <p:cNvSpPr/>
            <p:nvPr/>
          </p:nvSpPr>
          <p:spPr>
            <a:xfrm>
              <a:off x="8658691" y="4081015"/>
              <a:ext cx="194335" cy="1066710"/>
            </a:xfrm>
            <a:custGeom>
              <a:rect b="b" l="l" r="r" t="t"/>
              <a:pathLst>
                <a:path extrusionOk="0" h="7509" w="1368">
                  <a:moveTo>
                    <a:pt x="0" y="0"/>
                  </a:moveTo>
                  <a:lnTo>
                    <a:pt x="0" y="7508"/>
                  </a:lnTo>
                  <a:lnTo>
                    <a:pt x="1368" y="7508"/>
                  </a:lnTo>
                  <a:lnTo>
                    <a:pt x="136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14" name="Shape 214"/>
        <p:cNvGrpSpPr/>
        <p:nvPr/>
      </p:nvGrpSpPr>
      <p:grpSpPr>
        <a:xfrm>
          <a:off x="0" y="0"/>
          <a:ext cx="0" cy="0"/>
          <a:chOff x="0" y="0"/>
          <a:chExt cx="0" cy="0"/>
        </a:xfrm>
      </p:grpSpPr>
      <p:grpSp>
        <p:nvGrpSpPr>
          <p:cNvPr id="215" name="Google Shape;215;p8"/>
          <p:cNvGrpSpPr/>
          <p:nvPr/>
        </p:nvGrpSpPr>
        <p:grpSpPr>
          <a:xfrm>
            <a:off x="5464976" y="-877959"/>
            <a:ext cx="1770381" cy="1768519"/>
            <a:chOff x="166675" y="1780700"/>
            <a:chExt cx="712800" cy="712050"/>
          </a:xfrm>
        </p:grpSpPr>
        <p:sp>
          <p:nvSpPr>
            <p:cNvPr id="216" name="Google Shape;216;p8"/>
            <p:cNvSpPr/>
            <p:nvPr/>
          </p:nvSpPr>
          <p:spPr>
            <a:xfrm>
              <a:off x="327775" y="1940300"/>
              <a:ext cx="391375" cy="392125"/>
            </a:xfrm>
            <a:custGeom>
              <a:rect b="b" l="l" r="r" t="t"/>
              <a:pathLst>
                <a:path extrusionOk="0" fill="none" h="15685" w="15655">
                  <a:moveTo>
                    <a:pt x="9150" y="760"/>
                  </a:moveTo>
                  <a:cubicBezTo>
                    <a:pt x="13071" y="1489"/>
                    <a:pt x="15654" y="5258"/>
                    <a:pt x="14925" y="9180"/>
                  </a:cubicBezTo>
                  <a:cubicBezTo>
                    <a:pt x="14195" y="13101"/>
                    <a:pt x="10426" y="15684"/>
                    <a:pt x="6505" y="14955"/>
                  </a:cubicBezTo>
                  <a:cubicBezTo>
                    <a:pt x="2584" y="14195"/>
                    <a:pt x="1" y="10426"/>
                    <a:pt x="730" y="6505"/>
                  </a:cubicBezTo>
                  <a:cubicBezTo>
                    <a:pt x="1460" y="2584"/>
                    <a:pt x="5229" y="0"/>
                    <a:pt x="9150" y="760"/>
                  </a:cubicBezTo>
                  <a:close/>
                </a:path>
              </a:pathLst>
            </a:custGeom>
            <a:noFill/>
            <a:ln cap="flat" cmpd="sng" w="9525">
              <a:solidFill>
                <a:schemeClr val="l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8"/>
            <p:cNvSpPr/>
            <p:nvPr/>
          </p:nvSpPr>
          <p:spPr>
            <a:xfrm>
              <a:off x="281425" y="1895450"/>
              <a:ext cx="483325" cy="482550"/>
            </a:xfrm>
            <a:custGeom>
              <a:rect b="b" l="l" r="r" t="t"/>
              <a:pathLst>
                <a:path extrusionOk="0" fill="none" h="19302" w="19333">
                  <a:moveTo>
                    <a:pt x="17904" y="7052"/>
                  </a:moveTo>
                  <a:cubicBezTo>
                    <a:pt x="19332" y="11581"/>
                    <a:pt x="16809" y="16414"/>
                    <a:pt x="12280" y="17873"/>
                  </a:cubicBezTo>
                  <a:cubicBezTo>
                    <a:pt x="7751" y="19302"/>
                    <a:pt x="2888" y="16809"/>
                    <a:pt x="1460" y="12250"/>
                  </a:cubicBezTo>
                  <a:cubicBezTo>
                    <a:pt x="1" y="7721"/>
                    <a:pt x="2523" y="2858"/>
                    <a:pt x="7052" y="1429"/>
                  </a:cubicBezTo>
                  <a:cubicBezTo>
                    <a:pt x="11612" y="1"/>
                    <a:pt x="16445" y="2493"/>
                    <a:pt x="17904" y="7052"/>
                  </a:cubicBezTo>
                  <a:close/>
                </a:path>
              </a:pathLst>
            </a:custGeom>
            <a:noFill/>
            <a:ln cap="flat" cmpd="sng" w="9525">
              <a:solidFill>
                <a:schemeClr val="l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8"/>
            <p:cNvSpPr/>
            <p:nvPr/>
          </p:nvSpPr>
          <p:spPr>
            <a:xfrm>
              <a:off x="272300" y="1885575"/>
              <a:ext cx="501550" cy="501550"/>
            </a:xfrm>
            <a:custGeom>
              <a:rect b="b" l="l" r="r" t="t"/>
              <a:pathLst>
                <a:path extrusionOk="0" fill="none" h="20062" w="20062">
                  <a:moveTo>
                    <a:pt x="20062" y="10031"/>
                  </a:moveTo>
                  <a:cubicBezTo>
                    <a:pt x="20062" y="15593"/>
                    <a:pt x="15563" y="20062"/>
                    <a:pt x="10031" y="20062"/>
                  </a:cubicBezTo>
                  <a:cubicBezTo>
                    <a:pt x="4499" y="20062"/>
                    <a:pt x="1" y="15593"/>
                    <a:pt x="1" y="10031"/>
                  </a:cubicBezTo>
                  <a:cubicBezTo>
                    <a:pt x="1" y="4499"/>
                    <a:pt x="4499" y="1"/>
                    <a:pt x="10031" y="1"/>
                  </a:cubicBezTo>
                  <a:cubicBezTo>
                    <a:pt x="15563" y="1"/>
                    <a:pt x="20062" y="4499"/>
                    <a:pt x="20062" y="10031"/>
                  </a:cubicBezTo>
                  <a:close/>
                </a:path>
              </a:pathLst>
            </a:custGeom>
            <a:noFill/>
            <a:ln cap="flat" cmpd="sng" w="9525">
              <a:solidFill>
                <a:schemeClr val="l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8"/>
            <p:cNvSpPr/>
            <p:nvPr/>
          </p:nvSpPr>
          <p:spPr>
            <a:xfrm>
              <a:off x="213800" y="1826300"/>
              <a:ext cx="620100" cy="620100"/>
            </a:xfrm>
            <a:custGeom>
              <a:rect b="b" l="l" r="r" t="t"/>
              <a:pathLst>
                <a:path extrusionOk="0" fill="none" h="24804" w="24804">
                  <a:moveTo>
                    <a:pt x="14499" y="1156"/>
                  </a:moveTo>
                  <a:cubicBezTo>
                    <a:pt x="20700" y="2311"/>
                    <a:pt x="24803" y="8299"/>
                    <a:pt x="23648" y="14499"/>
                  </a:cubicBezTo>
                  <a:cubicBezTo>
                    <a:pt x="22463" y="20700"/>
                    <a:pt x="16505" y="24803"/>
                    <a:pt x="10304" y="23648"/>
                  </a:cubicBezTo>
                  <a:cubicBezTo>
                    <a:pt x="4073" y="22493"/>
                    <a:pt x="0" y="16506"/>
                    <a:pt x="1155" y="10305"/>
                  </a:cubicBezTo>
                  <a:cubicBezTo>
                    <a:pt x="2310" y="4104"/>
                    <a:pt x="8268" y="1"/>
                    <a:pt x="14499" y="1156"/>
                  </a:cubicBezTo>
                  <a:close/>
                </a:path>
              </a:pathLst>
            </a:custGeom>
            <a:noFill/>
            <a:ln cap="flat" cmpd="sng" w="9525">
              <a:solidFill>
                <a:schemeClr val="l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8"/>
            <p:cNvSpPr/>
            <p:nvPr/>
          </p:nvSpPr>
          <p:spPr>
            <a:xfrm>
              <a:off x="202400" y="1815675"/>
              <a:ext cx="641375" cy="642125"/>
            </a:xfrm>
            <a:custGeom>
              <a:rect b="b" l="l" r="r" t="t"/>
              <a:pathLst>
                <a:path extrusionOk="0" fill="none" h="25685" w="25655">
                  <a:moveTo>
                    <a:pt x="25654" y="12827"/>
                  </a:moveTo>
                  <a:cubicBezTo>
                    <a:pt x="25654" y="19940"/>
                    <a:pt x="19910" y="25684"/>
                    <a:pt x="12827" y="25684"/>
                  </a:cubicBezTo>
                  <a:cubicBezTo>
                    <a:pt x="5745" y="25684"/>
                    <a:pt x="0" y="19940"/>
                    <a:pt x="0" y="12827"/>
                  </a:cubicBezTo>
                  <a:cubicBezTo>
                    <a:pt x="0" y="5745"/>
                    <a:pt x="5745" y="0"/>
                    <a:pt x="12827" y="0"/>
                  </a:cubicBezTo>
                  <a:cubicBezTo>
                    <a:pt x="19910" y="0"/>
                    <a:pt x="25654" y="5745"/>
                    <a:pt x="25654" y="12827"/>
                  </a:cubicBezTo>
                  <a:close/>
                </a:path>
              </a:pathLst>
            </a:custGeom>
            <a:noFill/>
            <a:ln cap="flat" cmpd="sng" w="9525">
              <a:solidFill>
                <a:schemeClr val="l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8"/>
            <p:cNvSpPr/>
            <p:nvPr/>
          </p:nvSpPr>
          <p:spPr>
            <a:xfrm>
              <a:off x="166675" y="1780700"/>
              <a:ext cx="712800" cy="712050"/>
            </a:xfrm>
            <a:custGeom>
              <a:rect b="b" l="l" r="r" t="t"/>
              <a:pathLst>
                <a:path extrusionOk="0" fill="none" h="28482" w="28512">
                  <a:moveTo>
                    <a:pt x="28512" y="14226"/>
                  </a:moveTo>
                  <a:cubicBezTo>
                    <a:pt x="28512" y="22099"/>
                    <a:pt x="22129" y="28482"/>
                    <a:pt x="14256" y="28482"/>
                  </a:cubicBezTo>
                  <a:cubicBezTo>
                    <a:pt x="6384" y="28482"/>
                    <a:pt x="1" y="22099"/>
                    <a:pt x="1" y="14226"/>
                  </a:cubicBezTo>
                  <a:cubicBezTo>
                    <a:pt x="1" y="6384"/>
                    <a:pt x="6384" y="1"/>
                    <a:pt x="14256" y="1"/>
                  </a:cubicBezTo>
                  <a:cubicBezTo>
                    <a:pt x="22129" y="1"/>
                    <a:pt x="28512" y="6384"/>
                    <a:pt x="28512" y="14226"/>
                  </a:cubicBezTo>
                  <a:close/>
                </a:path>
              </a:pathLst>
            </a:custGeom>
            <a:noFill/>
            <a:ln cap="flat" cmpd="sng" w="9525">
              <a:solidFill>
                <a:schemeClr val="l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2" name="Google Shape;222;p8"/>
          <p:cNvGrpSpPr/>
          <p:nvPr/>
        </p:nvGrpSpPr>
        <p:grpSpPr>
          <a:xfrm>
            <a:off x="5803825" y="4481625"/>
            <a:ext cx="3308375" cy="113725"/>
            <a:chOff x="5803825" y="519225"/>
            <a:chExt cx="3308375" cy="113725"/>
          </a:xfrm>
        </p:grpSpPr>
        <p:sp>
          <p:nvSpPr>
            <p:cNvPr id="223" name="Google Shape;223;p8"/>
            <p:cNvSpPr/>
            <p:nvPr/>
          </p:nvSpPr>
          <p:spPr>
            <a:xfrm flipH="1">
              <a:off x="6691250" y="519225"/>
              <a:ext cx="2420950" cy="113725"/>
            </a:xfrm>
            <a:custGeom>
              <a:rect b="b" l="l" r="r" t="t"/>
              <a:pathLst>
                <a:path extrusionOk="0" h="1485" w="12013">
                  <a:moveTo>
                    <a:pt x="1" y="1"/>
                  </a:moveTo>
                  <a:lnTo>
                    <a:pt x="1" y="1484"/>
                  </a:lnTo>
                  <a:lnTo>
                    <a:pt x="12013" y="1484"/>
                  </a:lnTo>
                  <a:lnTo>
                    <a:pt x="120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8"/>
            <p:cNvSpPr/>
            <p:nvPr/>
          </p:nvSpPr>
          <p:spPr>
            <a:xfrm flipH="1">
              <a:off x="6232647" y="519225"/>
              <a:ext cx="132725" cy="113725"/>
            </a:xfrm>
            <a:custGeom>
              <a:rect b="b" l="l" r="r" t="t"/>
              <a:pathLst>
                <a:path extrusionOk="0" h="1485" w="1057">
                  <a:moveTo>
                    <a:pt x="1" y="1"/>
                  </a:moveTo>
                  <a:lnTo>
                    <a:pt x="1" y="1484"/>
                  </a:lnTo>
                  <a:lnTo>
                    <a:pt x="1056" y="1484"/>
                  </a:lnTo>
                  <a:lnTo>
                    <a:pt x="105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8"/>
            <p:cNvSpPr/>
            <p:nvPr/>
          </p:nvSpPr>
          <p:spPr>
            <a:xfrm flipH="1">
              <a:off x="5803825" y="519225"/>
              <a:ext cx="132725" cy="113725"/>
            </a:xfrm>
            <a:custGeom>
              <a:rect b="b" l="l" r="r" t="t"/>
              <a:pathLst>
                <a:path extrusionOk="0" h="1485" w="1028">
                  <a:moveTo>
                    <a:pt x="0" y="1"/>
                  </a:moveTo>
                  <a:lnTo>
                    <a:pt x="0" y="1484"/>
                  </a:lnTo>
                  <a:lnTo>
                    <a:pt x="1027" y="1484"/>
                  </a:lnTo>
                  <a:lnTo>
                    <a:pt x="102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6" name="Google Shape;226;p8"/>
          <p:cNvGrpSpPr/>
          <p:nvPr/>
        </p:nvGrpSpPr>
        <p:grpSpPr>
          <a:xfrm>
            <a:off x="4311229" y="527787"/>
            <a:ext cx="521493" cy="96586"/>
            <a:chOff x="4342567" y="4452512"/>
            <a:chExt cx="521493" cy="96586"/>
          </a:xfrm>
        </p:grpSpPr>
        <p:sp>
          <p:nvSpPr>
            <p:cNvPr id="227" name="Google Shape;227;p8"/>
            <p:cNvSpPr/>
            <p:nvPr/>
          </p:nvSpPr>
          <p:spPr>
            <a:xfrm>
              <a:off x="4764915" y="4452512"/>
              <a:ext cx="99145" cy="96586"/>
            </a:xfrm>
            <a:custGeom>
              <a:rect b="b" l="l" r="r" t="t"/>
              <a:pathLst>
                <a:path extrusionOk="0" h="1057" w="1085">
                  <a:moveTo>
                    <a:pt x="543" y="1"/>
                  </a:moveTo>
                  <a:cubicBezTo>
                    <a:pt x="229" y="1"/>
                    <a:pt x="1" y="229"/>
                    <a:pt x="1" y="514"/>
                  </a:cubicBezTo>
                  <a:cubicBezTo>
                    <a:pt x="1" y="828"/>
                    <a:pt x="229" y="1056"/>
                    <a:pt x="543" y="1056"/>
                  </a:cubicBezTo>
                  <a:cubicBezTo>
                    <a:pt x="828" y="1056"/>
                    <a:pt x="1085" y="828"/>
                    <a:pt x="1085" y="514"/>
                  </a:cubicBezTo>
                  <a:cubicBezTo>
                    <a:pt x="1085" y="229"/>
                    <a:pt x="828" y="1"/>
                    <a:pt x="54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8"/>
            <p:cNvSpPr/>
            <p:nvPr/>
          </p:nvSpPr>
          <p:spPr>
            <a:xfrm>
              <a:off x="4553741" y="4452512"/>
              <a:ext cx="96586" cy="96586"/>
            </a:xfrm>
            <a:custGeom>
              <a:rect b="b" l="l" r="r" t="t"/>
              <a:pathLst>
                <a:path extrusionOk="0" h="1057" w="1057">
                  <a:moveTo>
                    <a:pt x="543" y="1"/>
                  </a:moveTo>
                  <a:cubicBezTo>
                    <a:pt x="229" y="1"/>
                    <a:pt x="0" y="229"/>
                    <a:pt x="0" y="514"/>
                  </a:cubicBezTo>
                  <a:cubicBezTo>
                    <a:pt x="0" y="828"/>
                    <a:pt x="229" y="1056"/>
                    <a:pt x="543" y="1056"/>
                  </a:cubicBezTo>
                  <a:cubicBezTo>
                    <a:pt x="828" y="1056"/>
                    <a:pt x="1056" y="828"/>
                    <a:pt x="1056" y="514"/>
                  </a:cubicBezTo>
                  <a:cubicBezTo>
                    <a:pt x="1056" y="229"/>
                    <a:pt x="828" y="1"/>
                    <a:pt x="54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8"/>
            <p:cNvSpPr/>
            <p:nvPr/>
          </p:nvSpPr>
          <p:spPr>
            <a:xfrm>
              <a:off x="4342567" y="4452512"/>
              <a:ext cx="96586" cy="96586"/>
            </a:xfrm>
            <a:custGeom>
              <a:rect b="b" l="l" r="r" t="t"/>
              <a:pathLst>
                <a:path extrusionOk="0" h="1057" w="1057">
                  <a:moveTo>
                    <a:pt x="514" y="1"/>
                  </a:moveTo>
                  <a:cubicBezTo>
                    <a:pt x="229" y="1"/>
                    <a:pt x="0" y="229"/>
                    <a:pt x="0" y="514"/>
                  </a:cubicBezTo>
                  <a:cubicBezTo>
                    <a:pt x="0" y="828"/>
                    <a:pt x="229" y="1056"/>
                    <a:pt x="514" y="1056"/>
                  </a:cubicBezTo>
                  <a:cubicBezTo>
                    <a:pt x="828" y="1056"/>
                    <a:pt x="1056" y="828"/>
                    <a:pt x="1056" y="514"/>
                  </a:cubicBezTo>
                  <a:cubicBezTo>
                    <a:pt x="1056" y="229"/>
                    <a:pt x="828" y="1"/>
                    <a:pt x="51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0" name="Google Shape;230;p8"/>
          <p:cNvGrpSpPr/>
          <p:nvPr/>
        </p:nvGrpSpPr>
        <p:grpSpPr>
          <a:xfrm>
            <a:off x="2162062" y="4281600"/>
            <a:ext cx="521776" cy="1399525"/>
            <a:chOff x="5413425" y="4281600"/>
            <a:chExt cx="521776" cy="1399525"/>
          </a:xfrm>
        </p:grpSpPr>
        <p:sp>
          <p:nvSpPr>
            <p:cNvPr id="231" name="Google Shape;231;p8"/>
            <p:cNvSpPr/>
            <p:nvPr/>
          </p:nvSpPr>
          <p:spPr>
            <a:xfrm>
              <a:off x="5413425" y="4281600"/>
              <a:ext cx="194335" cy="1066710"/>
            </a:xfrm>
            <a:custGeom>
              <a:rect b="b" l="l" r="r" t="t"/>
              <a:pathLst>
                <a:path extrusionOk="0" h="7509" w="1368">
                  <a:moveTo>
                    <a:pt x="0" y="1"/>
                  </a:moveTo>
                  <a:lnTo>
                    <a:pt x="0" y="7509"/>
                  </a:lnTo>
                  <a:lnTo>
                    <a:pt x="1368" y="7509"/>
                  </a:lnTo>
                  <a:lnTo>
                    <a:pt x="136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8"/>
            <p:cNvSpPr/>
            <p:nvPr/>
          </p:nvSpPr>
          <p:spPr>
            <a:xfrm>
              <a:off x="5740866" y="4614415"/>
              <a:ext cx="194335" cy="1066710"/>
            </a:xfrm>
            <a:custGeom>
              <a:rect b="b" l="l" r="r" t="t"/>
              <a:pathLst>
                <a:path extrusionOk="0" h="7509" w="1368">
                  <a:moveTo>
                    <a:pt x="0" y="0"/>
                  </a:moveTo>
                  <a:lnTo>
                    <a:pt x="0" y="7508"/>
                  </a:lnTo>
                  <a:lnTo>
                    <a:pt x="1368" y="7508"/>
                  </a:lnTo>
                  <a:lnTo>
                    <a:pt x="136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3" name="Google Shape;233;p8"/>
          <p:cNvGrpSpPr/>
          <p:nvPr/>
        </p:nvGrpSpPr>
        <p:grpSpPr>
          <a:xfrm>
            <a:off x="1269675" y="334739"/>
            <a:ext cx="1468465" cy="620362"/>
            <a:chOff x="2156900" y="1398050"/>
            <a:chExt cx="763275" cy="322450"/>
          </a:xfrm>
        </p:grpSpPr>
        <p:sp>
          <p:nvSpPr>
            <p:cNvPr id="234" name="Google Shape;234;p8"/>
            <p:cNvSpPr/>
            <p:nvPr/>
          </p:nvSpPr>
          <p:spPr>
            <a:xfrm>
              <a:off x="2817425" y="1618475"/>
              <a:ext cx="29975" cy="28550"/>
            </a:xfrm>
            <a:custGeom>
              <a:rect b="b" l="l" r="r" t="t"/>
              <a:pathLst>
                <a:path extrusionOk="0" h="1142" w="1199">
                  <a:moveTo>
                    <a:pt x="571" y="0"/>
                  </a:moveTo>
                  <a:cubicBezTo>
                    <a:pt x="257" y="0"/>
                    <a:pt x="0" y="257"/>
                    <a:pt x="0" y="571"/>
                  </a:cubicBezTo>
                  <a:cubicBezTo>
                    <a:pt x="0" y="628"/>
                    <a:pt x="0" y="713"/>
                    <a:pt x="29" y="771"/>
                  </a:cubicBezTo>
                  <a:cubicBezTo>
                    <a:pt x="115" y="999"/>
                    <a:pt x="343" y="1141"/>
                    <a:pt x="571" y="1141"/>
                  </a:cubicBezTo>
                  <a:cubicBezTo>
                    <a:pt x="828" y="1141"/>
                    <a:pt x="1056" y="999"/>
                    <a:pt x="1113" y="771"/>
                  </a:cubicBezTo>
                  <a:cubicBezTo>
                    <a:pt x="1142" y="713"/>
                    <a:pt x="1142" y="628"/>
                    <a:pt x="1142" y="571"/>
                  </a:cubicBezTo>
                  <a:cubicBezTo>
                    <a:pt x="1199" y="285"/>
                    <a:pt x="913" y="0"/>
                    <a:pt x="5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8"/>
            <p:cNvSpPr/>
            <p:nvPr/>
          </p:nvSpPr>
          <p:spPr>
            <a:xfrm>
              <a:off x="2817425" y="1471525"/>
              <a:ext cx="29975" cy="29275"/>
            </a:xfrm>
            <a:custGeom>
              <a:rect b="b" l="l" r="r" t="t"/>
              <a:pathLst>
                <a:path extrusionOk="0" h="1171" w="1199">
                  <a:moveTo>
                    <a:pt x="571" y="1"/>
                  </a:moveTo>
                  <a:cubicBezTo>
                    <a:pt x="257" y="1"/>
                    <a:pt x="0" y="229"/>
                    <a:pt x="0" y="571"/>
                  </a:cubicBezTo>
                  <a:cubicBezTo>
                    <a:pt x="0" y="885"/>
                    <a:pt x="257" y="1170"/>
                    <a:pt x="571" y="1170"/>
                  </a:cubicBezTo>
                  <a:cubicBezTo>
                    <a:pt x="885" y="1170"/>
                    <a:pt x="1142" y="914"/>
                    <a:pt x="1142" y="571"/>
                  </a:cubicBezTo>
                  <a:cubicBezTo>
                    <a:pt x="1199" y="286"/>
                    <a:pt x="913" y="1"/>
                    <a:pt x="5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8"/>
            <p:cNvSpPr/>
            <p:nvPr/>
          </p:nvSpPr>
          <p:spPr>
            <a:xfrm>
              <a:off x="2744675" y="1545000"/>
              <a:ext cx="28550" cy="28550"/>
            </a:xfrm>
            <a:custGeom>
              <a:rect b="b" l="l" r="r" t="t"/>
              <a:pathLst>
                <a:path extrusionOk="0" h="1142" w="1142">
                  <a:moveTo>
                    <a:pt x="571" y="0"/>
                  </a:moveTo>
                  <a:cubicBezTo>
                    <a:pt x="257" y="0"/>
                    <a:pt x="0" y="257"/>
                    <a:pt x="0" y="571"/>
                  </a:cubicBezTo>
                  <a:cubicBezTo>
                    <a:pt x="0" y="913"/>
                    <a:pt x="228" y="1142"/>
                    <a:pt x="571" y="1142"/>
                  </a:cubicBezTo>
                  <a:cubicBezTo>
                    <a:pt x="885" y="1142"/>
                    <a:pt x="1141" y="885"/>
                    <a:pt x="1141" y="571"/>
                  </a:cubicBezTo>
                  <a:cubicBezTo>
                    <a:pt x="1141" y="257"/>
                    <a:pt x="885" y="0"/>
                    <a:pt x="5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8"/>
            <p:cNvSpPr/>
            <p:nvPr/>
          </p:nvSpPr>
          <p:spPr>
            <a:xfrm>
              <a:off x="2891600" y="1545000"/>
              <a:ext cx="28575" cy="28550"/>
            </a:xfrm>
            <a:custGeom>
              <a:rect b="b" l="l" r="r" t="t"/>
              <a:pathLst>
                <a:path extrusionOk="0" h="1142" w="1143">
                  <a:moveTo>
                    <a:pt x="571" y="0"/>
                  </a:moveTo>
                  <a:cubicBezTo>
                    <a:pt x="258" y="0"/>
                    <a:pt x="1" y="257"/>
                    <a:pt x="1" y="571"/>
                  </a:cubicBezTo>
                  <a:cubicBezTo>
                    <a:pt x="1" y="913"/>
                    <a:pt x="258" y="1142"/>
                    <a:pt x="571" y="1142"/>
                  </a:cubicBezTo>
                  <a:cubicBezTo>
                    <a:pt x="885" y="1142"/>
                    <a:pt x="1142" y="885"/>
                    <a:pt x="1142" y="571"/>
                  </a:cubicBezTo>
                  <a:cubicBezTo>
                    <a:pt x="1142" y="257"/>
                    <a:pt x="885" y="0"/>
                    <a:pt x="5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8"/>
            <p:cNvSpPr/>
            <p:nvPr/>
          </p:nvSpPr>
          <p:spPr>
            <a:xfrm>
              <a:off x="2744675" y="1398050"/>
              <a:ext cx="28550" cy="28550"/>
            </a:xfrm>
            <a:custGeom>
              <a:rect b="b" l="l" r="r" t="t"/>
              <a:pathLst>
                <a:path extrusionOk="0" h="1142" w="1142">
                  <a:moveTo>
                    <a:pt x="571" y="1"/>
                  </a:moveTo>
                  <a:cubicBezTo>
                    <a:pt x="257" y="1"/>
                    <a:pt x="0" y="258"/>
                    <a:pt x="0" y="571"/>
                  </a:cubicBezTo>
                  <a:cubicBezTo>
                    <a:pt x="0" y="885"/>
                    <a:pt x="228" y="1142"/>
                    <a:pt x="571" y="1142"/>
                  </a:cubicBezTo>
                  <a:cubicBezTo>
                    <a:pt x="885" y="1142"/>
                    <a:pt x="1141" y="885"/>
                    <a:pt x="1141" y="571"/>
                  </a:cubicBezTo>
                  <a:cubicBezTo>
                    <a:pt x="1141" y="258"/>
                    <a:pt x="885" y="1"/>
                    <a:pt x="5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8"/>
            <p:cNvSpPr/>
            <p:nvPr/>
          </p:nvSpPr>
          <p:spPr>
            <a:xfrm>
              <a:off x="2891600" y="1398050"/>
              <a:ext cx="28575" cy="28550"/>
            </a:xfrm>
            <a:custGeom>
              <a:rect b="b" l="l" r="r" t="t"/>
              <a:pathLst>
                <a:path extrusionOk="0" h="1142" w="1143">
                  <a:moveTo>
                    <a:pt x="571" y="1"/>
                  </a:moveTo>
                  <a:cubicBezTo>
                    <a:pt x="258" y="1"/>
                    <a:pt x="1" y="258"/>
                    <a:pt x="1" y="571"/>
                  </a:cubicBezTo>
                  <a:cubicBezTo>
                    <a:pt x="1" y="885"/>
                    <a:pt x="258" y="1142"/>
                    <a:pt x="571" y="1142"/>
                  </a:cubicBezTo>
                  <a:cubicBezTo>
                    <a:pt x="885" y="1142"/>
                    <a:pt x="1142" y="885"/>
                    <a:pt x="1142" y="571"/>
                  </a:cubicBezTo>
                  <a:cubicBezTo>
                    <a:pt x="1142" y="258"/>
                    <a:pt x="885" y="1"/>
                    <a:pt x="5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8"/>
            <p:cNvSpPr/>
            <p:nvPr/>
          </p:nvSpPr>
          <p:spPr>
            <a:xfrm>
              <a:off x="2670475" y="1618475"/>
              <a:ext cx="29275" cy="28550"/>
            </a:xfrm>
            <a:custGeom>
              <a:rect b="b" l="l" r="r" t="t"/>
              <a:pathLst>
                <a:path extrusionOk="0" h="1142" w="1171">
                  <a:moveTo>
                    <a:pt x="571" y="0"/>
                  </a:moveTo>
                  <a:cubicBezTo>
                    <a:pt x="258" y="0"/>
                    <a:pt x="1" y="257"/>
                    <a:pt x="1" y="571"/>
                  </a:cubicBezTo>
                  <a:cubicBezTo>
                    <a:pt x="1" y="628"/>
                    <a:pt x="1" y="713"/>
                    <a:pt x="29" y="771"/>
                  </a:cubicBezTo>
                  <a:cubicBezTo>
                    <a:pt x="143" y="999"/>
                    <a:pt x="315" y="1141"/>
                    <a:pt x="571" y="1141"/>
                  </a:cubicBezTo>
                  <a:cubicBezTo>
                    <a:pt x="828" y="1141"/>
                    <a:pt x="1028" y="999"/>
                    <a:pt x="1114" y="771"/>
                  </a:cubicBezTo>
                  <a:cubicBezTo>
                    <a:pt x="1142" y="713"/>
                    <a:pt x="1142" y="628"/>
                    <a:pt x="1142" y="571"/>
                  </a:cubicBezTo>
                  <a:cubicBezTo>
                    <a:pt x="1171" y="285"/>
                    <a:pt x="914" y="0"/>
                    <a:pt x="5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8"/>
            <p:cNvSpPr/>
            <p:nvPr/>
          </p:nvSpPr>
          <p:spPr>
            <a:xfrm>
              <a:off x="2670475" y="1471525"/>
              <a:ext cx="29275" cy="29275"/>
            </a:xfrm>
            <a:custGeom>
              <a:rect b="b" l="l" r="r" t="t"/>
              <a:pathLst>
                <a:path extrusionOk="0" h="1171" w="1171">
                  <a:moveTo>
                    <a:pt x="571" y="1"/>
                  </a:moveTo>
                  <a:cubicBezTo>
                    <a:pt x="258" y="1"/>
                    <a:pt x="1" y="229"/>
                    <a:pt x="1" y="571"/>
                  </a:cubicBezTo>
                  <a:cubicBezTo>
                    <a:pt x="1" y="885"/>
                    <a:pt x="258" y="1170"/>
                    <a:pt x="571" y="1170"/>
                  </a:cubicBezTo>
                  <a:cubicBezTo>
                    <a:pt x="885" y="1170"/>
                    <a:pt x="1142" y="914"/>
                    <a:pt x="1142" y="571"/>
                  </a:cubicBezTo>
                  <a:cubicBezTo>
                    <a:pt x="1171" y="286"/>
                    <a:pt x="914" y="1"/>
                    <a:pt x="5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8"/>
            <p:cNvSpPr/>
            <p:nvPr/>
          </p:nvSpPr>
          <p:spPr>
            <a:xfrm>
              <a:off x="2744675" y="1692650"/>
              <a:ext cx="28550" cy="27850"/>
            </a:xfrm>
            <a:custGeom>
              <a:rect b="b" l="l" r="r" t="t"/>
              <a:pathLst>
                <a:path extrusionOk="0" h="1114" w="1142">
                  <a:moveTo>
                    <a:pt x="571" y="0"/>
                  </a:moveTo>
                  <a:cubicBezTo>
                    <a:pt x="257" y="0"/>
                    <a:pt x="0" y="229"/>
                    <a:pt x="0" y="543"/>
                  </a:cubicBezTo>
                  <a:cubicBezTo>
                    <a:pt x="0" y="885"/>
                    <a:pt x="228" y="1113"/>
                    <a:pt x="571" y="1113"/>
                  </a:cubicBezTo>
                  <a:cubicBezTo>
                    <a:pt x="885" y="1113"/>
                    <a:pt x="1141" y="885"/>
                    <a:pt x="1141" y="543"/>
                  </a:cubicBezTo>
                  <a:cubicBezTo>
                    <a:pt x="1141" y="229"/>
                    <a:pt x="885" y="0"/>
                    <a:pt x="5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8"/>
            <p:cNvSpPr/>
            <p:nvPr/>
          </p:nvSpPr>
          <p:spPr>
            <a:xfrm>
              <a:off x="2891600" y="1692650"/>
              <a:ext cx="28575" cy="27850"/>
            </a:xfrm>
            <a:custGeom>
              <a:rect b="b" l="l" r="r" t="t"/>
              <a:pathLst>
                <a:path extrusionOk="0" h="1114" w="1143">
                  <a:moveTo>
                    <a:pt x="571" y="0"/>
                  </a:moveTo>
                  <a:cubicBezTo>
                    <a:pt x="258" y="0"/>
                    <a:pt x="1" y="229"/>
                    <a:pt x="1" y="543"/>
                  </a:cubicBezTo>
                  <a:cubicBezTo>
                    <a:pt x="1" y="885"/>
                    <a:pt x="258" y="1113"/>
                    <a:pt x="571" y="1113"/>
                  </a:cubicBezTo>
                  <a:cubicBezTo>
                    <a:pt x="885" y="1113"/>
                    <a:pt x="1142" y="885"/>
                    <a:pt x="1142" y="543"/>
                  </a:cubicBezTo>
                  <a:cubicBezTo>
                    <a:pt x="1142" y="229"/>
                    <a:pt x="885" y="0"/>
                    <a:pt x="5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8"/>
            <p:cNvSpPr/>
            <p:nvPr/>
          </p:nvSpPr>
          <p:spPr>
            <a:xfrm>
              <a:off x="2524250" y="1618475"/>
              <a:ext cx="28550" cy="28550"/>
            </a:xfrm>
            <a:custGeom>
              <a:rect b="b" l="l" r="r" t="t"/>
              <a:pathLst>
                <a:path extrusionOk="0" h="1142" w="1142">
                  <a:moveTo>
                    <a:pt x="571" y="0"/>
                  </a:moveTo>
                  <a:cubicBezTo>
                    <a:pt x="258" y="0"/>
                    <a:pt x="1" y="257"/>
                    <a:pt x="1" y="571"/>
                  </a:cubicBezTo>
                  <a:cubicBezTo>
                    <a:pt x="1" y="628"/>
                    <a:pt x="1" y="713"/>
                    <a:pt x="29" y="771"/>
                  </a:cubicBezTo>
                  <a:cubicBezTo>
                    <a:pt x="115" y="999"/>
                    <a:pt x="315" y="1141"/>
                    <a:pt x="571" y="1141"/>
                  </a:cubicBezTo>
                  <a:cubicBezTo>
                    <a:pt x="828" y="1141"/>
                    <a:pt x="1028" y="999"/>
                    <a:pt x="1113" y="771"/>
                  </a:cubicBezTo>
                  <a:cubicBezTo>
                    <a:pt x="1142" y="713"/>
                    <a:pt x="1142" y="628"/>
                    <a:pt x="1142" y="571"/>
                  </a:cubicBezTo>
                  <a:cubicBezTo>
                    <a:pt x="1142" y="285"/>
                    <a:pt x="885" y="0"/>
                    <a:pt x="5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8"/>
            <p:cNvSpPr/>
            <p:nvPr/>
          </p:nvSpPr>
          <p:spPr>
            <a:xfrm>
              <a:off x="2524250" y="1471525"/>
              <a:ext cx="28550" cy="29275"/>
            </a:xfrm>
            <a:custGeom>
              <a:rect b="b" l="l" r="r" t="t"/>
              <a:pathLst>
                <a:path extrusionOk="0" h="1171" w="1142">
                  <a:moveTo>
                    <a:pt x="571" y="1"/>
                  </a:moveTo>
                  <a:cubicBezTo>
                    <a:pt x="258" y="1"/>
                    <a:pt x="1" y="229"/>
                    <a:pt x="1" y="571"/>
                  </a:cubicBezTo>
                  <a:cubicBezTo>
                    <a:pt x="1" y="885"/>
                    <a:pt x="258" y="1170"/>
                    <a:pt x="571" y="1170"/>
                  </a:cubicBezTo>
                  <a:cubicBezTo>
                    <a:pt x="885" y="1170"/>
                    <a:pt x="1142" y="914"/>
                    <a:pt x="1142" y="571"/>
                  </a:cubicBezTo>
                  <a:cubicBezTo>
                    <a:pt x="1142" y="286"/>
                    <a:pt x="885" y="1"/>
                    <a:pt x="5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8"/>
            <p:cNvSpPr/>
            <p:nvPr/>
          </p:nvSpPr>
          <p:spPr>
            <a:xfrm>
              <a:off x="2450075" y="1545000"/>
              <a:ext cx="29975" cy="28550"/>
            </a:xfrm>
            <a:custGeom>
              <a:rect b="b" l="l" r="r" t="t"/>
              <a:pathLst>
                <a:path extrusionOk="0" h="1142" w="1199">
                  <a:moveTo>
                    <a:pt x="571" y="0"/>
                  </a:moveTo>
                  <a:cubicBezTo>
                    <a:pt x="257" y="0"/>
                    <a:pt x="0" y="257"/>
                    <a:pt x="0" y="571"/>
                  </a:cubicBezTo>
                  <a:cubicBezTo>
                    <a:pt x="0" y="913"/>
                    <a:pt x="257" y="1142"/>
                    <a:pt x="571" y="1142"/>
                  </a:cubicBezTo>
                  <a:cubicBezTo>
                    <a:pt x="913" y="1142"/>
                    <a:pt x="1142" y="885"/>
                    <a:pt x="1142" y="571"/>
                  </a:cubicBezTo>
                  <a:cubicBezTo>
                    <a:pt x="1199" y="257"/>
                    <a:pt x="913" y="0"/>
                    <a:pt x="5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8"/>
            <p:cNvSpPr/>
            <p:nvPr/>
          </p:nvSpPr>
          <p:spPr>
            <a:xfrm>
              <a:off x="2597000" y="1545000"/>
              <a:ext cx="30000" cy="28550"/>
            </a:xfrm>
            <a:custGeom>
              <a:rect b="b" l="l" r="r" t="t"/>
              <a:pathLst>
                <a:path extrusionOk="0" h="1142" w="1200">
                  <a:moveTo>
                    <a:pt x="600" y="0"/>
                  </a:moveTo>
                  <a:cubicBezTo>
                    <a:pt x="258" y="0"/>
                    <a:pt x="1" y="257"/>
                    <a:pt x="1" y="571"/>
                  </a:cubicBezTo>
                  <a:cubicBezTo>
                    <a:pt x="1" y="913"/>
                    <a:pt x="258" y="1142"/>
                    <a:pt x="600" y="1142"/>
                  </a:cubicBezTo>
                  <a:cubicBezTo>
                    <a:pt x="914" y="1142"/>
                    <a:pt x="1171" y="885"/>
                    <a:pt x="1171" y="571"/>
                  </a:cubicBezTo>
                  <a:cubicBezTo>
                    <a:pt x="1199" y="257"/>
                    <a:pt x="914" y="0"/>
                    <a:pt x="6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8"/>
            <p:cNvSpPr/>
            <p:nvPr/>
          </p:nvSpPr>
          <p:spPr>
            <a:xfrm>
              <a:off x="2450075" y="1398050"/>
              <a:ext cx="29975" cy="28550"/>
            </a:xfrm>
            <a:custGeom>
              <a:rect b="b" l="l" r="r" t="t"/>
              <a:pathLst>
                <a:path extrusionOk="0" h="1142" w="1199">
                  <a:moveTo>
                    <a:pt x="571" y="1"/>
                  </a:moveTo>
                  <a:cubicBezTo>
                    <a:pt x="257" y="1"/>
                    <a:pt x="0" y="258"/>
                    <a:pt x="0" y="571"/>
                  </a:cubicBezTo>
                  <a:cubicBezTo>
                    <a:pt x="0" y="885"/>
                    <a:pt x="257" y="1142"/>
                    <a:pt x="571" y="1142"/>
                  </a:cubicBezTo>
                  <a:cubicBezTo>
                    <a:pt x="913" y="1142"/>
                    <a:pt x="1142" y="885"/>
                    <a:pt x="1142" y="571"/>
                  </a:cubicBezTo>
                  <a:cubicBezTo>
                    <a:pt x="1199" y="258"/>
                    <a:pt x="913" y="1"/>
                    <a:pt x="5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8"/>
            <p:cNvSpPr/>
            <p:nvPr/>
          </p:nvSpPr>
          <p:spPr>
            <a:xfrm>
              <a:off x="2597000" y="1398050"/>
              <a:ext cx="30000" cy="28550"/>
            </a:xfrm>
            <a:custGeom>
              <a:rect b="b" l="l" r="r" t="t"/>
              <a:pathLst>
                <a:path extrusionOk="0" h="1142" w="1200">
                  <a:moveTo>
                    <a:pt x="600" y="1"/>
                  </a:moveTo>
                  <a:cubicBezTo>
                    <a:pt x="258" y="1"/>
                    <a:pt x="1" y="258"/>
                    <a:pt x="1" y="571"/>
                  </a:cubicBezTo>
                  <a:cubicBezTo>
                    <a:pt x="1" y="885"/>
                    <a:pt x="258" y="1142"/>
                    <a:pt x="600" y="1142"/>
                  </a:cubicBezTo>
                  <a:cubicBezTo>
                    <a:pt x="914" y="1142"/>
                    <a:pt x="1171" y="885"/>
                    <a:pt x="1171" y="571"/>
                  </a:cubicBezTo>
                  <a:cubicBezTo>
                    <a:pt x="1199" y="258"/>
                    <a:pt x="914" y="1"/>
                    <a:pt x="6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8"/>
            <p:cNvSpPr/>
            <p:nvPr/>
          </p:nvSpPr>
          <p:spPr>
            <a:xfrm>
              <a:off x="2377325" y="1618475"/>
              <a:ext cx="28550" cy="28550"/>
            </a:xfrm>
            <a:custGeom>
              <a:rect b="b" l="l" r="r" t="t"/>
              <a:pathLst>
                <a:path extrusionOk="0" h="1142" w="1142">
                  <a:moveTo>
                    <a:pt x="571" y="0"/>
                  </a:moveTo>
                  <a:cubicBezTo>
                    <a:pt x="257" y="0"/>
                    <a:pt x="0" y="257"/>
                    <a:pt x="0" y="571"/>
                  </a:cubicBezTo>
                  <a:cubicBezTo>
                    <a:pt x="0" y="628"/>
                    <a:pt x="0" y="713"/>
                    <a:pt x="29" y="771"/>
                  </a:cubicBezTo>
                  <a:cubicBezTo>
                    <a:pt x="143" y="999"/>
                    <a:pt x="314" y="1141"/>
                    <a:pt x="571" y="1141"/>
                  </a:cubicBezTo>
                  <a:cubicBezTo>
                    <a:pt x="828" y="1141"/>
                    <a:pt x="1027" y="999"/>
                    <a:pt x="1113" y="771"/>
                  </a:cubicBezTo>
                  <a:cubicBezTo>
                    <a:pt x="1141" y="713"/>
                    <a:pt x="1141" y="628"/>
                    <a:pt x="1141" y="571"/>
                  </a:cubicBezTo>
                  <a:cubicBezTo>
                    <a:pt x="1141" y="285"/>
                    <a:pt x="885" y="0"/>
                    <a:pt x="5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8"/>
            <p:cNvSpPr/>
            <p:nvPr/>
          </p:nvSpPr>
          <p:spPr>
            <a:xfrm>
              <a:off x="2377325" y="1471525"/>
              <a:ext cx="28550" cy="29275"/>
            </a:xfrm>
            <a:custGeom>
              <a:rect b="b" l="l" r="r" t="t"/>
              <a:pathLst>
                <a:path extrusionOk="0" h="1171" w="1142">
                  <a:moveTo>
                    <a:pt x="571" y="1"/>
                  </a:moveTo>
                  <a:cubicBezTo>
                    <a:pt x="257" y="1"/>
                    <a:pt x="0" y="229"/>
                    <a:pt x="0" y="571"/>
                  </a:cubicBezTo>
                  <a:cubicBezTo>
                    <a:pt x="0" y="885"/>
                    <a:pt x="257" y="1170"/>
                    <a:pt x="571" y="1170"/>
                  </a:cubicBezTo>
                  <a:cubicBezTo>
                    <a:pt x="885" y="1170"/>
                    <a:pt x="1141" y="914"/>
                    <a:pt x="1141" y="571"/>
                  </a:cubicBezTo>
                  <a:cubicBezTo>
                    <a:pt x="1141" y="286"/>
                    <a:pt x="885" y="1"/>
                    <a:pt x="5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8"/>
            <p:cNvSpPr/>
            <p:nvPr/>
          </p:nvSpPr>
          <p:spPr>
            <a:xfrm>
              <a:off x="2450075" y="1692650"/>
              <a:ext cx="29975" cy="27850"/>
            </a:xfrm>
            <a:custGeom>
              <a:rect b="b" l="l" r="r" t="t"/>
              <a:pathLst>
                <a:path extrusionOk="0" h="1114" w="1199">
                  <a:moveTo>
                    <a:pt x="571" y="0"/>
                  </a:moveTo>
                  <a:cubicBezTo>
                    <a:pt x="257" y="0"/>
                    <a:pt x="0" y="229"/>
                    <a:pt x="0" y="543"/>
                  </a:cubicBezTo>
                  <a:cubicBezTo>
                    <a:pt x="0" y="885"/>
                    <a:pt x="257" y="1113"/>
                    <a:pt x="571" y="1113"/>
                  </a:cubicBezTo>
                  <a:cubicBezTo>
                    <a:pt x="913" y="1113"/>
                    <a:pt x="1142" y="885"/>
                    <a:pt x="1142" y="543"/>
                  </a:cubicBezTo>
                  <a:cubicBezTo>
                    <a:pt x="1199" y="229"/>
                    <a:pt x="913" y="0"/>
                    <a:pt x="5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8"/>
            <p:cNvSpPr/>
            <p:nvPr/>
          </p:nvSpPr>
          <p:spPr>
            <a:xfrm>
              <a:off x="2597000" y="1692650"/>
              <a:ext cx="30000" cy="27850"/>
            </a:xfrm>
            <a:custGeom>
              <a:rect b="b" l="l" r="r" t="t"/>
              <a:pathLst>
                <a:path extrusionOk="0" h="1114" w="1200">
                  <a:moveTo>
                    <a:pt x="600" y="0"/>
                  </a:moveTo>
                  <a:cubicBezTo>
                    <a:pt x="258" y="0"/>
                    <a:pt x="1" y="229"/>
                    <a:pt x="1" y="543"/>
                  </a:cubicBezTo>
                  <a:cubicBezTo>
                    <a:pt x="1" y="885"/>
                    <a:pt x="258" y="1113"/>
                    <a:pt x="600" y="1113"/>
                  </a:cubicBezTo>
                  <a:cubicBezTo>
                    <a:pt x="914" y="1113"/>
                    <a:pt x="1171" y="885"/>
                    <a:pt x="1171" y="543"/>
                  </a:cubicBezTo>
                  <a:cubicBezTo>
                    <a:pt x="1199" y="229"/>
                    <a:pt x="914" y="0"/>
                    <a:pt x="6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8"/>
            <p:cNvSpPr/>
            <p:nvPr/>
          </p:nvSpPr>
          <p:spPr>
            <a:xfrm>
              <a:off x="2230375" y="1618475"/>
              <a:ext cx="29275" cy="28550"/>
            </a:xfrm>
            <a:custGeom>
              <a:rect b="b" l="l" r="r" t="t"/>
              <a:pathLst>
                <a:path extrusionOk="0" h="1142" w="1171">
                  <a:moveTo>
                    <a:pt x="571" y="0"/>
                  </a:moveTo>
                  <a:cubicBezTo>
                    <a:pt x="229" y="0"/>
                    <a:pt x="0" y="257"/>
                    <a:pt x="0" y="571"/>
                  </a:cubicBezTo>
                  <a:cubicBezTo>
                    <a:pt x="0" y="628"/>
                    <a:pt x="0" y="713"/>
                    <a:pt x="29" y="771"/>
                  </a:cubicBezTo>
                  <a:cubicBezTo>
                    <a:pt x="86" y="999"/>
                    <a:pt x="314" y="1141"/>
                    <a:pt x="571" y="1141"/>
                  </a:cubicBezTo>
                  <a:cubicBezTo>
                    <a:pt x="799" y="1141"/>
                    <a:pt x="1028" y="999"/>
                    <a:pt x="1085" y="771"/>
                  </a:cubicBezTo>
                  <a:cubicBezTo>
                    <a:pt x="1142" y="713"/>
                    <a:pt x="1142" y="628"/>
                    <a:pt x="1142" y="571"/>
                  </a:cubicBezTo>
                  <a:cubicBezTo>
                    <a:pt x="1170" y="285"/>
                    <a:pt x="885" y="0"/>
                    <a:pt x="5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8"/>
            <p:cNvSpPr/>
            <p:nvPr/>
          </p:nvSpPr>
          <p:spPr>
            <a:xfrm>
              <a:off x="2230375" y="1471525"/>
              <a:ext cx="29275" cy="29275"/>
            </a:xfrm>
            <a:custGeom>
              <a:rect b="b" l="l" r="r" t="t"/>
              <a:pathLst>
                <a:path extrusionOk="0" h="1171" w="1171">
                  <a:moveTo>
                    <a:pt x="571" y="1"/>
                  </a:moveTo>
                  <a:cubicBezTo>
                    <a:pt x="229" y="1"/>
                    <a:pt x="0" y="229"/>
                    <a:pt x="0" y="571"/>
                  </a:cubicBezTo>
                  <a:cubicBezTo>
                    <a:pt x="0" y="885"/>
                    <a:pt x="229" y="1170"/>
                    <a:pt x="571" y="1170"/>
                  </a:cubicBezTo>
                  <a:cubicBezTo>
                    <a:pt x="885" y="1170"/>
                    <a:pt x="1142" y="914"/>
                    <a:pt x="1142" y="571"/>
                  </a:cubicBezTo>
                  <a:cubicBezTo>
                    <a:pt x="1170" y="286"/>
                    <a:pt x="885" y="1"/>
                    <a:pt x="5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8"/>
            <p:cNvSpPr/>
            <p:nvPr/>
          </p:nvSpPr>
          <p:spPr>
            <a:xfrm>
              <a:off x="2156900" y="1545000"/>
              <a:ext cx="28550" cy="28550"/>
            </a:xfrm>
            <a:custGeom>
              <a:rect b="b" l="l" r="r" t="t"/>
              <a:pathLst>
                <a:path extrusionOk="0" h="1142" w="1142">
                  <a:moveTo>
                    <a:pt x="571" y="0"/>
                  </a:moveTo>
                  <a:cubicBezTo>
                    <a:pt x="257" y="0"/>
                    <a:pt x="1" y="257"/>
                    <a:pt x="1" y="571"/>
                  </a:cubicBezTo>
                  <a:cubicBezTo>
                    <a:pt x="1" y="913"/>
                    <a:pt x="257" y="1142"/>
                    <a:pt x="571" y="1142"/>
                  </a:cubicBezTo>
                  <a:cubicBezTo>
                    <a:pt x="885" y="1142"/>
                    <a:pt x="1142" y="885"/>
                    <a:pt x="1142" y="571"/>
                  </a:cubicBezTo>
                  <a:cubicBezTo>
                    <a:pt x="1142" y="257"/>
                    <a:pt x="885" y="0"/>
                    <a:pt x="5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8"/>
            <p:cNvSpPr/>
            <p:nvPr/>
          </p:nvSpPr>
          <p:spPr>
            <a:xfrm>
              <a:off x="2303125" y="1545000"/>
              <a:ext cx="29275" cy="28550"/>
            </a:xfrm>
            <a:custGeom>
              <a:rect b="b" l="l" r="r" t="t"/>
              <a:pathLst>
                <a:path extrusionOk="0" h="1142" w="1171">
                  <a:moveTo>
                    <a:pt x="571" y="0"/>
                  </a:moveTo>
                  <a:cubicBezTo>
                    <a:pt x="258" y="0"/>
                    <a:pt x="1" y="257"/>
                    <a:pt x="1" y="571"/>
                  </a:cubicBezTo>
                  <a:cubicBezTo>
                    <a:pt x="1" y="913"/>
                    <a:pt x="258" y="1142"/>
                    <a:pt x="571" y="1142"/>
                  </a:cubicBezTo>
                  <a:cubicBezTo>
                    <a:pt x="885" y="1142"/>
                    <a:pt x="1142" y="885"/>
                    <a:pt x="1142" y="571"/>
                  </a:cubicBezTo>
                  <a:cubicBezTo>
                    <a:pt x="1171" y="257"/>
                    <a:pt x="942" y="0"/>
                    <a:pt x="5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8"/>
            <p:cNvSpPr/>
            <p:nvPr/>
          </p:nvSpPr>
          <p:spPr>
            <a:xfrm>
              <a:off x="2156900" y="1398050"/>
              <a:ext cx="28550" cy="28550"/>
            </a:xfrm>
            <a:custGeom>
              <a:rect b="b" l="l" r="r" t="t"/>
              <a:pathLst>
                <a:path extrusionOk="0" h="1142" w="1142">
                  <a:moveTo>
                    <a:pt x="571" y="1"/>
                  </a:moveTo>
                  <a:cubicBezTo>
                    <a:pt x="257" y="1"/>
                    <a:pt x="1" y="258"/>
                    <a:pt x="1" y="571"/>
                  </a:cubicBezTo>
                  <a:cubicBezTo>
                    <a:pt x="1" y="885"/>
                    <a:pt x="257" y="1142"/>
                    <a:pt x="571" y="1142"/>
                  </a:cubicBezTo>
                  <a:cubicBezTo>
                    <a:pt x="885" y="1142"/>
                    <a:pt x="1142" y="885"/>
                    <a:pt x="1142" y="571"/>
                  </a:cubicBezTo>
                  <a:cubicBezTo>
                    <a:pt x="1142" y="258"/>
                    <a:pt x="885" y="1"/>
                    <a:pt x="5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8"/>
            <p:cNvSpPr/>
            <p:nvPr/>
          </p:nvSpPr>
          <p:spPr>
            <a:xfrm>
              <a:off x="2303125" y="1398050"/>
              <a:ext cx="29275" cy="28550"/>
            </a:xfrm>
            <a:custGeom>
              <a:rect b="b" l="l" r="r" t="t"/>
              <a:pathLst>
                <a:path extrusionOk="0" h="1142" w="1171">
                  <a:moveTo>
                    <a:pt x="571" y="1"/>
                  </a:moveTo>
                  <a:cubicBezTo>
                    <a:pt x="258" y="1"/>
                    <a:pt x="1" y="258"/>
                    <a:pt x="1" y="571"/>
                  </a:cubicBezTo>
                  <a:cubicBezTo>
                    <a:pt x="1" y="885"/>
                    <a:pt x="258" y="1142"/>
                    <a:pt x="571" y="1142"/>
                  </a:cubicBezTo>
                  <a:cubicBezTo>
                    <a:pt x="885" y="1142"/>
                    <a:pt x="1142" y="885"/>
                    <a:pt x="1142" y="571"/>
                  </a:cubicBezTo>
                  <a:cubicBezTo>
                    <a:pt x="1171" y="258"/>
                    <a:pt x="942" y="1"/>
                    <a:pt x="5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8"/>
            <p:cNvSpPr/>
            <p:nvPr/>
          </p:nvSpPr>
          <p:spPr>
            <a:xfrm>
              <a:off x="2156900" y="1692650"/>
              <a:ext cx="28550" cy="27850"/>
            </a:xfrm>
            <a:custGeom>
              <a:rect b="b" l="l" r="r" t="t"/>
              <a:pathLst>
                <a:path extrusionOk="0" h="1114" w="1142">
                  <a:moveTo>
                    <a:pt x="571" y="0"/>
                  </a:moveTo>
                  <a:cubicBezTo>
                    <a:pt x="257" y="0"/>
                    <a:pt x="1" y="229"/>
                    <a:pt x="1" y="543"/>
                  </a:cubicBezTo>
                  <a:cubicBezTo>
                    <a:pt x="1" y="885"/>
                    <a:pt x="257" y="1113"/>
                    <a:pt x="571" y="1113"/>
                  </a:cubicBezTo>
                  <a:cubicBezTo>
                    <a:pt x="885" y="1113"/>
                    <a:pt x="1142" y="885"/>
                    <a:pt x="1142" y="543"/>
                  </a:cubicBezTo>
                  <a:cubicBezTo>
                    <a:pt x="1142" y="229"/>
                    <a:pt x="885" y="0"/>
                    <a:pt x="5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8"/>
            <p:cNvSpPr/>
            <p:nvPr/>
          </p:nvSpPr>
          <p:spPr>
            <a:xfrm>
              <a:off x="2303125" y="1692650"/>
              <a:ext cx="29275" cy="27850"/>
            </a:xfrm>
            <a:custGeom>
              <a:rect b="b" l="l" r="r" t="t"/>
              <a:pathLst>
                <a:path extrusionOk="0" h="1114" w="1171">
                  <a:moveTo>
                    <a:pt x="571" y="0"/>
                  </a:moveTo>
                  <a:cubicBezTo>
                    <a:pt x="258" y="0"/>
                    <a:pt x="1" y="229"/>
                    <a:pt x="1" y="543"/>
                  </a:cubicBezTo>
                  <a:cubicBezTo>
                    <a:pt x="1" y="885"/>
                    <a:pt x="258" y="1113"/>
                    <a:pt x="571" y="1113"/>
                  </a:cubicBezTo>
                  <a:cubicBezTo>
                    <a:pt x="885" y="1113"/>
                    <a:pt x="1142" y="885"/>
                    <a:pt x="1142" y="543"/>
                  </a:cubicBezTo>
                  <a:cubicBezTo>
                    <a:pt x="1171" y="229"/>
                    <a:pt x="942" y="0"/>
                    <a:pt x="5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2" name="Google Shape;262;p8"/>
          <p:cNvSpPr txBox="1"/>
          <p:nvPr>
            <p:ph type="title"/>
          </p:nvPr>
        </p:nvSpPr>
        <p:spPr>
          <a:xfrm>
            <a:off x="1671000" y="1261950"/>
            <a:ext cx="5802000" cy="2619600"/>
          </a:xfrm>
          <a:prstGeom prst="rect">
            <a:avLst/>
          </a:prstGeom>
        </p:spPr>
        <p:txBody>
          <a:bodyPr anchorCtr="0" anchor="ctr" bIns="91425" lIns="91425" spcFirstLastPara="1" rIns="91425" wrap="square" tIns="91425">
            <a:noAutofit/>
          </a:bodyPr>
          <a:lstStyle>
            <a:lvl1pPr lvl="0" algn="ctr">
              <a:spcBef>
                <a:spcPts val="0"/>
              </a:spcBef>
              <a:spcAft>
                <a:spcPts val="0"/>
              </a:spcAft>
              <a:buSzPts val="4800"/>
              <a:buNone/>
              <a:defRPr sz="72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63" name="Shape 263"/>
        <p:cNvGrpSpPr/>
        <p:nvPr/>
      </p:nvGrpSpPr>
      <p:grpSpPr>
        <a:xfrm>
          <a:off x="0" y="0"/>
          <a:ext cx="0" cy="0"/>
          <a:chOff x="0" y="0"/>
          <a:chExt cx="0" cy="0"/>
        </a:xfrm>
      </p:grpSpPr>
      <p:sp>
        <p:nvSpPr>
          <p:cNvPr id="264" name="Google Shape;264;p9"/>
          <p:cNvSpPr txBox="1"/>
          <p:nvPr>
            <p:ph type="title"/>
          </p:nvPr>
        </p:nvSpPr>
        <p:spPr>
          <a:xfrm>
            <a:off x="713225" y="1256600"/>
            <a:ext cx="5671800" cy="823200"/>
          </a:xfrm>
          <a:prstGeom prst="rect">
            <a:avLst/>
          </a:prstGeom>
        </p:spPr>
        <p:txBody>
          <a:bodyPr anchorCtr="0" anchor="ctr" bIns="91425" lIns="91425" spcFirstLastPara="1" rIns="91425" wrap="square" tIns="91425">
            <a:noAutofit/>
          </a:bodyPr>
          <a:lstStyle>
            <a:lvl1pPr lvl="0" rtl="0">
              <a:spcBef>
                <a:spcPts val="0"/>
              </a:spcBef>
              <a:spcAft>
                <a:spcPts val="0"/>
              </a:spcAft>
              <a:buSzPts val="4200"/>
              <a:buNone/>
              <a:defRPr sz="3200">
                <a:solidFill>
                  <a:schemeClr val="dk2"/>
                </a:solidFill>
              </a:defRPr>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265" name="Google Shape;265;p9"/>
          <p:cNvSpPr txBox="1"/>
          <p:nvPr>
            <p:ph idx="1" type="subTitle"/>
          </p:nvPr>
        </p:nvSpPr>
        <p:spPr>
          <a:xfrm>
            <a:off x="713225" y="2316525"/>
            <a:ext cx="5788200" cy="14778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None/>
              <a:defRPr sz="16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grpSp>
        <p:nvGrpSpPr>
          <p:cNvPr id="266" name="Google Shape;266;p9"/>
          <p:cNvGrpSpPr/>
          <p:nvPr/>
        </p:nvGrpSpPr>
        <p:grpSpPr>
          <a:xfrm>
            <a:off x="6228150" y="-780800"/>
            <a:ext cx="521776" cy="1475725"/>
            <a:chOff x="8331250" y="3748200"/>
            <a:chExt cx="521776" cy="1475725"/>
          </a:xfrm>
        </p:grpSpPr>
        <p:sp>
          <p:nvSpPr>
            <p:cNvPr id="267" name="Google Shape;267;p9"/>
            <p:cNvSpPr/>
            <p:nvPr/>
          </p:nvSpPr>
          <p:spPr>
            <a:xfrm>
              <a:off x="8331250" y="3748200"/>
              <a:ext cx="194335" cy="1066710"/>
            </a:xfrm>
            <a:custGeom>
              <a:rect b="b" l="l" r="r" t="t"/>
              <a:pathLst>
                <a:path extrusionOk="0" h="7509" w="1368">
                  <a:moveTo>
                    <a:pt x="0" y="1"/>
                  </a:moveTo>
                  <a:lnTo>
                    <a:pt x="0" y="7509"/>
                  </a:lnTo>
                  <a:lnTo>
                    <a:pt x="1368" y="7509"/>
                  </a:lnTo>
                  <a:lnTo>
                    <a:pt x="13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9"/>
            <p:cNvSpPr/>
            <p:nvPr/>
          </p:nvSpPr>
          <p:spPr>
            <a:xfrm>
              <a:off x="8658691" y="4157215"/>
              <a:ext cx="194335" cy="1066710"/>
            </a:xfrm>
            <a:custGeom>
              <a:rect b="b" l="l" r="r" t="t"/>
              <a:pathLst>
                <a:path extrusionOk="0" h="7509" w="1368">
                  <a:moveTo>
                    <a:pt x="0" y="0"/>
                  </a:moveTo>
                  <a:lnTo>
                    <a:pt x="0" y="7508"/>
                  </a:lnTo>
                  <a:lnTo>
                    <a:pt x="1368" y="7508"/>
                  </a:lnTo>
                  <a:lnTo>
                    <a:pt x="136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9" name="Google Shape;269;p9"/>
          <p:cNvGrpSpPr/>
          <p:nvPr/>
        </p:nvGrpSpPr>
        <p:grpSpPr>
          <a:xfrm>
            <a:off x="3686801" y="4291616"/>
            <a:ext cx="1770381" cy="1768519"/>
            <a:chOff x="166675" y="1780700"/>
            <a:chExt cx="712800" cy="712050"/>
          </a:xfrm>
        </p:grpSpPr>
        <p:sp>
          <p:nvSpPr>
            <p:cNvPr id="270" name="Google Shape;270;p9"/>
            <p:cNvSpPr/>
            <p:nvPr/>
          </p:nvSpPr>
          <p:spPr>
            <a:xfrm>
              <a:off x="327775" y="1940300"/>
              <a:ext cx="391375" cy="392125"/>
            </a:xfrm>
            <a:custGeom>
              <a:rect b="b" l="l" r="r" t="t"/>
              <a:pathLst>
                <a:path extrusionOk="0" fill="none" h="15685" w="15655">
                  <a:moveTo>
                    <a:pt x="9150" y="760"/>
                  </a:moveTo>
                  <a:cubicBezTo>
                    <a:pt x="13071" y="1489"/>
                    <a:pt x="15654" y="5258"/>
                    <a:pt x="14925" y="9180"/>
                  </a:cubicBezTo>
                  <a:cubicBezTo>
                    <a:pt x="14195" y="13101"/>
                    <a:pt x="10426" y="15684"/>
                    <a:pt x="6505" y="14955"/>
                  </a:cubicBezTo>
                  <a:cubicBezTo>
                    <a:pt x="2584" y="14195"/>
                    <a:pt x="1" y="10426"/>
                    <a:pt x="730" y="6505"/>
                  </a:cubicBezTo>
                  <a:cubicBezTo>
                    <a:pt x="1460" y="2584"/>
                    <a:pt x="5229" y="0"/>
                    <a:pt x="9150" y="760"/>
                  </a:cubicBezTo>
                  <a:close/>
                </a:path>
              </a:pathLst>
            </a:custGeom>
            <a:noFill/>
            <a:ln cap="flat" cmpd="sng" w="9525">
              <a:solidFill>
                <a:schemeClr val="l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9"/>
            <p:cNvSpPr/>
            <p:nvPr/>
          </p:nvSpPr>
          <p:spPr>
            <a:xfrm>
              <a:off x="281425" y="1895450"/>
              <a:ext cx="483325" cy="482550"/>
            </a:xfrm>
            <a:custGeom>
              <a:rect b="b" l="l" r="r" t="t"/>
              <a:pathLst>
                <a:path extrusionOk="0" fill="none" h="19302" w="19333">
                  <a:moveTo>
                    <a:pt x="17904" y="7052"/>
                  </a:moveTo>
                  <a:cubicBezTo>
                    <a:pt x="19332" y="11581"/>
                    <a:pt x="16809" y="16414"/>
                    <a:pt x="12280" y="17873"/>
                  </a:cubicBezTo>
                  <a:cubicBezTo>
                    <a:pt x="7751" y="19302"/>
                    <a:pt x="2888" y="16809"/>
                    <a:pt x="1460" y="12250"/>
                  </a:cubicBezTo>
                  <a:cubicBezTo>
                    <a:pt x="1" y="7721"/>
                    <a:pt x="2523" y="2858"/>
                    <a:pt x="7052" y="1429"/>
                  </a:cubicBezTo>
                  <a:cubicBezTo>
                    <a:pt x="11612" y="1"/>
                    <a:pt x="16445" y="2493"/>
                    <a:pt x="17904" y="7052"/>
                  </a:cubicBezTo>
                  <a:close/>
                </a:path>
              </a:pathLst>
            </a:custGeom>
            <a:noFill/>
            <a:ln cap="flat" cmpd="sng" w="9525">
              <a:solidFill>
                <a:schemeClr val="l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9"/>
            <p:cNvSpPr/>
            <p:nvPr/>
          </p:nvSpPr>
          <p:spPr>
            <a:xfrm>
              <a:off x="272300" y="1885575"/>
              <a:ext cx="501550" cy="501550"/>
            </a:xfrm>
            <a:custGeom>
              <a:rect b="b" l="l" r="r" t="t"/>
              <a:pathLst>
                <a:path extrusionOk="0" fill="none" h="20062" w="20062">
                  <a:moveTo>
                    <a:pt x="20062" y="10031"/>
                  </a:moveTo>
                  <a:cubicBezTo>
                    <a:pt x="20062" y="15593"/>
                    <a:pt x="15563" y="20062"/>
                    <a:pt x="10031" y="20062"/>
                  </a:cubicBezTo>
                  <a:cubicBezTo>
                    <a:pt x="4499" y="20062"/>
                    <a:pt x="1" y="15593"/>
                    <a:pt x="1" y="10031"/>
                  </a:cubicBezTo>
                  <a:cubicBezTo>
                    <a:pt x="1" y="4499"/>
                    <a:pt x="4499" y="1"/>
                    <a:pt x="10031" y="1"/>
                  </a:cubicBezTo>
                  <a:cubicBezTo>
                    <a:pt x="15563" y="1"/>
                    <a:pt x="20062" y="4499"/>
                    <a:pt x="20062" y="10031"/>
                  </a:cubicBezTo>
                  <a:close/>
                </a:path>
              </a:pathLst>
            </a:custGeom>
            <a:noFill/>
            <a:ln cap="flat" cmpd="sng" w="9525">
              <a:solidFill>
                <a:schemeClr val="l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9"/>
            <p:cNvSpPr/>
            <p:nvPr/>
          </p:nvSpPr>
          <p:spPr>
            <a:xfrm>
              <a:off x="213800" y="1826300"/>
              <a:ext cx="620100" cy="620100"/>
            </a:xfrm>
            <a:custGeom>
              <a:rect b="b" l="l" r="r" t="t"/>
              <a:pathLst>
                <a:path extrusionOk="0" fill="none" h="24804" w="24804">
                  <a:moveTo>
                    <a:pt x="14499" y="1156"/>
                  </a:moveTo>
                  <a:cubicBezTo>
                    <a:pt x="20700" y="2311"/>
                    <a:pt x="24803" y="8299"/>
                    <a:pt x="23648" y="14499"/>
                  </a:cubicBezTo>
                  <a:cubicBezTo>
                    <a:pt x="22463" y="20700"/>
                    <a:pt x="16505" y="24803"/>
                    <a:pt x="10304" y="23648"/>
                  </a:cubicBezTo>
                  <a:cubicBezTo>
                    <a:pt x="4073" y="22493"/>
                    <a:pt x="0" y="16506"/>
                    <a:pt x="1155" y="10305"/>
                  </a:cubicBezTo>
                  <a:cubicBezTo>
                    <a:pt x="2310" y="4104"/>
                    <a:pt x="8268" y="1"/>
                    <a:pt x="14499" y="1156"/>
                  </a:cubicBezTo>
                  <a:close/>
                </a:path>
              </a:pathLst>
            </a:custGeom>
            <a:noFill/>
            <a:ln cap="flat" cmpd="sng" w="9525">
              <a:solidFill>
                <a:schemeClr val="l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9"/>
            <p:cNvSpPr/>
            <p:nvPr/>
          </p:nvSpPr>
          <p:spPr>
            <a:xfrm>
              <a:off x="202400" y="1815675"/>
              <a:ext cx="641375" cy="642125"/>
            </a:xfrm>
            <a:custGeom>
              <a:rect b="b" l="l" r="r" t="t"/>
              <a:pathLst>
                <a:path extrusionOk="0" fill="none" h="25685" w="25655">
                  <a:moveTo>
                    <a:pt x="25654" y="12827"/>
                  </a:moveTo>
                  <a:cubicBezTo>
                    <a:pt x="25654" y="19940"/>
                    <a:pt x="19910" y="25684"/>
                    <a:pt x="12827" y="25684"/>
                  </a:cubicBezTo>
                  <a:cubicBezTo>
                    <a:pt x="5745" y="25684"/>
                    <a:pt x="0" y="19940"/>
                    <a:pt x="0" y="12827"/>
                  </a:cubicBezTo>
                  <a:cubicBezTo>
                    <a:pt x="0" y="5745"/>
                    <a:pt x="5745" y="0"/>
                    <a:pt x="12827" y="0"/>
                  </a:cubicBezTo>
                  <a:cubicBezTo>
                    <a:pt x="19910" y="0"/>
                    <a:pt x="25654" y="5745"/>
                    <a:pt x="25654" y="12827"/>
                  </a:cubicBezTo>
                  <a:close/>
                </a:path>
              </a:pathLst>
            </a:custGeom>
            <a:noFill/>
            <a:ln cap="flat" cmpd="sng" w="9525">
              <a:solidFill>
                <a:schemeClr val="l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9"/>
            <p:cNvSpPr/>
            <p:nvPr/>
          </p:nvSpPr>
          <p:spPr>
            <a:xfrm>
              <a:off x="166675" y="1780700"/>
              <a:ext cx="712800" cy="712050"/>
            </a:xfrm>
            <a:custGeom>
              <a:rect b="b" l="l" r="r" t="t"/>
              <a:pathLst>
                <a:path extrusionOk="0" fill="none" h="28482" w="28512">
                  <a:moveTo>
                    <a:pt x="28512" y="14226"/>
                  </a:moveTo>
                  <a:cubicBezTo>
                    <a:pt x="28512" y="22099"/>
                    <a:pt x="22129" y="28482"/>
                    <a:pt x="14256" y="28482"/>
                  </a:cubicBezTo>
                  <a:cubicBezTo>
                    <a:pt x="6384" y="28482"/>
                    <a:pt x="1" y="22099"/>
                    <a:pt x="1" y="14226"/>
                  </a:cubicBezTo>
                  <a:cubicBezTo>
                    <a:pt x="1" y="6384"/>
                    <a:pt x="6384" y="1"/>
                    <a:pt x="14256" y="1"/>
                  </a:cubicBezTo>
                  <a:cubicBezTo>
                    <a:pt x="22129" y="1"/>
                    <a:pt x="28512" y="6384"/>
                    <a:pt x="28512" y="14226"/>
                  </a:cubicBezTo>
                  <a:close/>
                </a:path>
              </a:pathLst>
            </a:custGeom>
            <a:noFill/>
            <a:ln cap="flat" cmpd="sng" w="9525">
              <a:solidFill>
                <a:schemeClr val="l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6" name="Google Shape;276;p9"/>
          <p:cNvGrpSpPr/>
          <p:nvPr/>
        </p:nvGrpSpPr>
        <p:grpSpPr>
          <a:xfrm flipH="1">
            <a:off x="-8" y="334012"/>
            <a:ext cx="3096337" cy="96586"/>
            <a:chOff x="6040392" y="334012"/>
            <a:chExt cx="3096337" cy="96586"/>
          </a:xfrm>
        </p:grpSpPr>
        <p:sp>
          <p:nvSpPr>
            <p:cNvPr id="277" name="Google Shape;277;p9"/>
            <p:cNvSpPr/>
            <p:nvPr/>
          </p:nvSpPr>
          <p:spPr>
            <a:xfrm>
              <a:off x="6232650" y="376650"/>
              <a:ext cx="2904078" cy="11300"/>
            </a:xfrm>
            <a:custGeom>
              <a:rect b="b" l="l" r="r" t="t"/>
              <a:pathLst>
                <a:path extrusionOk="0" h="335" w="21703">
                  <a:moveTo>
                    <a:pt x="0" y="0"/>
                  </a:moveTo>
                  <a:lnTo>
                    <a:pt x="0" y="335"/>
                  </a:lnTo>
                  <a:lnTo>
                    <a:pt x="21703" y="335"/>
                  </a:lnTo>
                  <a:lnTo>
                    <a:pt x="2170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9"/>
            <p:cNvSpPr/>
            <p:nvPr/>
          </p:nvSpPr>
          <p:spPr>
            <a:xfrm>
              <a:off x="6040392" y="334012"/>
              <a:ext cx="96586" cy="96586"/>
            </a:xfrm>
            <a:custGeom>
              <a:rect b="b" l="l" r="r" t="t"/>
              <a:pathLst>
                <a:path extrusionOk="0" h="1057" w="1057">
                  <a:moveTo>
                    <a:pt x="514" y="1"/>
                  </a:moveTo>
                  <a:cubicBezTo>
                    <a:pt x="229" y="1"/>
                    <a:pt x="0" y="229"/>
                    <a:pt x="0" y="514"/>
                  </a:cubicBezTo>
                  <a:cubicBezTo>
                    <a:pt x="0" y="828"/>
                    <a:pt x="229" y="1056"/>
                    <a:pt x="514" y="1056"/>
                  </a:cubicBezTo>
                  <a:cubicBezTo>
                    <a:pt x="828" y="1056"/>
                    <a:pt x="1056" y="828"/>
                    <a:pt x="1056" y="514"/>
                  </a:cubicBezTo>
                  <a:cubicBezTo>
                    <a:pt x="1056" y="229"/>
                    <a:pt x="828" y="1"/>
                    <a:pt x="51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9" name="Google Shape;279;p9"/>
          <p:cNvGrpSpPr/>
          <p:nvPr/>
        </p:nvGrpSpPr>
        <p:grpSpPr>
          <a:xfrm>
            <a:off x="713275" y="4176064"/>
            <a:ext cx="1468465" cy="620362"/>
            <a:chOff x="2156900" y="1398050"/>
            <a:chExt cx="763275" cy="322450"/>
          </a:xfrm>
        </p:grpSpPr>
        <p:sp>
          <p:nvSpPr>
            <p:cNvPr id="280" name="Google Shape;280;p9"/>
            <p:cNvSpPr/>
            <p:nvPr/>
          </p:nvSpPr>
          <p:spPr>
            <a:xfrm>
              <a:off x="2817425" y="1618475"/>
              <a:ext cx="29975" cy="28550"/>
            </a:xfrm>
            <a:custGeom>
              <a:rect b="b" l="l" r="r" t="t"/>
              <a:pathLst>
                <a:path extrusionOk="0" h="1142" w="1199">
                  <a:moveTo>
                    <a:pt x="571" y="0"/>
                  </a:moveTo>
                  <a:cubicBezTo>
                    <a:pt x="257" y="0"/>
                    <a:pt x="0" y="257"/>
                    <a:pt x="0" y="571"/>
                  </a:cubicBezTo>
                  <a:cubicBezTo>
                    <a:pt x="0" y="628"/>
                    <a:pt x="0" y="713"/>
                    <a:pt x="29" y="771"/>
                  </a:cubicBezTo>
                  <a:cubicBezTo>
                    <a:pt x="115" y="999"/>
                    <a:pt x="343" y="1141"/>
                    <a:pt x="571" y="1141"/>
                  </a:cubicBezTo>
                  <a:cubicBezTo>
                    <a:pt x="828" y="1141"/>
                    <a:pt x="1056" y="999"/>
                    <a:pt x="1113" y="771"/>
                  </a:cubicBezTo>
                  <a:cubicBezTo>
                    <a:pt x="1142" y="713"/>
                    <a:pt x="1142" y="628"/>
                    <a:pt x="1142" y="571"/>
                  </a:cubicBezTo>
                  <a:cubicBezTo>
                    <a:pt x="1199" y="285"/>
                    <a:pt x="913" y="0"/>
                    <a:pt x="5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9"/>
            <p:cNvSpPr/>
            <p:nvPr/>
          </p:nvSpPr>
          <p:spPr>
            <a:xfrm>
              <a:off x="2817425" y="1471525"/>
              <a:ext cx="29975" cy="29275"/>
            </a:xfrm>
            <a:custGeom>
              <a:rect b="b" l="l" r="r" t="t"/>
              <a:pathLst>
                <a:path extrusionOk="0" h="1171" w="1199">
                  <a:moveTo>
                    <a:pt x="571" y="1"/>
                  </a:moveTo>
                  <a:cubicBezTo>
                    <a:pt x="257" y="1"/>
                    <a:pt x="0" y="229"/>
                    <a:pt x="0" y="571"/>
                  </a:cubicBezTo>
                  <a:cubicBezTo>
                    <a:pt x="0" y="885"/>
                    <a:pt x="257" y="1170"/>
                    <a:pt x="571" y="1170"/>
                  </a:cubicBezTo>
                  <a:cubicBezTo>
                    <a:pt x="885" y="1170"/>
                    <a:pt x="1142" y="914"/>
                    <a:pt x="1142" y="571"/>
                  </a:cubicBezTo>
                  <a:cubicBezTo>
                    <a:pt x="1199" y="286"/>
                    <a:pt x="913" y="1"/>
                    <a:pt x="5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9"/>
            <p:cNvSpPr/>
            <p:nvPr/>
          </p:nvSpPr>
          <p:spPr>
            <a:xfrm>
              <a:off x="2744675" y="1545000"/>
              <a:ext cx="28550" cy="28550"/>
            </a:xfrm>
            <a:custGeom>
              <a:rect b="b" l="l" r="r" t="t"/>
              <a:pathLst>
                <a:path extrusionOk="0" h="1142" w="1142">
                  <a:moveTo>
                    <a:pt x="571" y="0"/>
                  </a:moveTo>
                  <a:cubicBezTo>
                    <a:pt x="257" y="0"/>
                    <a:pt x="0" y="257"/>
                    <a:pt x="0" y="571"/>
                  </a:cubicBezTo>
                  <a:cubicBezTo>
                    <a:pt x="0" y="913"/>
                    <a:pt x="228" y="1142"/>
                    <a:pt x="571" y="1142"/>
                  </a:cubicBezTo>
                  <a:cubicBezTo>
                    <a:pt x="885" y="1142"/>
                    <a:pt x="1141" y="885"/>
                    <a:pt x="1141" y="571"/>
                  </a:cubicBezTo>
                  <a:cubicBezTo>
                    <a:pt x="1141" y="257"/>
                    <a:pt x="885" y="0"/>
                    <a:pt x="5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9"/>
            <p:cNvSpPr/>
            <p:nvPr/>
          </p:nvSpPr>
          <p:spPr>
            <a:xfrm>
              <a:off x="2891600" y="1545000"/>
              <a:ext cx="28575" cy="28550"/>
            </a:xfrm>
            <a:custGeom>
              <a:rect b="b" l="l" r="r" t="t"/>
              <a:pathLst>
                <a:path extrusionOk="0" h="1142" w="1143">
                  <a:moveTo>
                    <a:pt x="571" y="0"/>
                  </a:moveTo>
                  <a:cubicBezTo>
                    <a:pt x="258" y="0"/>
                    <a:pt x="1" y="257"/>
                    <a:pt x="1" y="571"/>
                  </a:cubicBezTo>
                  <a:cubicBezTo>
                    <a:pt x="1" y="913"/>
                    <a:pt x="258" y="1142"/>
                    <a:pt x="571" y="1142"/>
                  </a:cubicBezTo>
                  <a:cubicBezTo>
                    <a:pt x="885" y="1142"/>
                    <a:pt x="1142" y="885"/>
                    <a:pt x="1142" y="571"/>
                  </a:cubicBezTo>
                  <a:cubicBezTo>
                    <a:pt x="1142" y="257"/>
                    <a:pt x="885" y="0"/>
                    <a:pt x="5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9"/>
            <p:cNvSpPr/>
            <p:nvPr/>
          </p:nvSpPr>
          <p:spPr>
            <a:xfrm>
              <a:off x="2744675" y="1398050"/>
              <a:ext cx="28550" cy="28550"/>
            </a:xfrm>
            <a:custGeom>
              <a:rect b="b" l="l" r="r" t="t"/>
              <a:pathLst>
                <a:path extrusionOk="0" h="1142" w="1142">
                  <a:moveTo>
                    <a:pt x="571" y="1"/>
                  </a:moveTo>
                  <a:cubicBezTo>
                    <a:pt x="257" y="1"/>
                    <a:pt x="0" y="258"/>
                    <a:pt x="0" y="571"/>
                  </a:cubicBezTo>
                  <a:cubicBezTo>
                    <a:pt x="0" y="885"/>
                    <a:pt x="228" y="1142"/>
                    <a:pt x="571" y="1142"/>
                  </a:cubicBezTo>
                  <a:cubicBezTo>
                    <a:pt x="885" y="1142"/>
                    <a:pt x="1141" y="885"/>
                    <a:pt x="1141" y="571"/>
                  </a:cubicBezTo>
                  <a:cubicBezTo>
                    <a:pt x="1141" y="258"/>
                    <a:pt x="885" y="1"/>
                    <a:pt x="5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9"/>
            <p:cNvSpPr/>
            <p:nvPr/>
          </p:nvSpPr>
          <p:spPr>
            <a:xfrm>
              <a:off x="2891600" y="1398050"/>
              <a:ext cx="28575" cy="28550"/>
            </a:xfrm>
            <a:custGeom>
              <a:rect b="b" l="l" r="r" t="t"/>
              <a:pathLst>
                <a:path extrusionOk="0" h="1142" w="1143">
                  <a:moveTo>
                    <a:pt x="571" y="1"/>
                  </a:moveTo>
                  <a:cubicBezTo>
                    <a:pt x="258" y="1"/>
                    <a:pt x="1" y="258"/>
                    <a:pt x="1" y="571"/>
                  </a:cubicBezTo>
                  <a:cubicBezTo>
                    <a:pt x="1" y="885"/>
                    <a:pt x="258" y="1142"/>
                    <a:pt x="571" y="1142"/>
                  </a:cubicBezTo>
                  <a:cubicBezTo>
                    <a:pt x="885" y="1142"/>
                    <a:pt x="1142" y="885"/>
                    <a:pt x="1142" y="571"/>
                  </a:cubicBezTo>
                  <a:cubicBezTo>
                    <a:pt x="1142" y="258"/>
                    <a:pt x="885" y="1"/>
                    <a:pt x="5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9"/>
            <p:cNvSpPr/>
            <p:nvPr/>
          </p:nvSpPr>
          <p:spPr>
            <a:xfrm>
              <a:off x="2670475" y="1618475"/>
              <a:ext cx="29275" cy="28550"/>
            </a:xfrm>
            <a:custGeom>
              <a:rect b="b" l="l" r="r" t="t"/>
              <a:pathLst>
                <a:path extrusionOk="0" h="1142" w="1171">
                  <a:moveTo>
                    <a:pt x="571" y="0"/>
                  </a:moveTo>
                  <a:cubicBezTo>
                    <a:pt x="258" y="0"/>
                    <a:pt x="1" y="257"/>
                    <a:pt x="1" y="571"/>
                  </a:cubicBezTo>
                  <a:cubicBezTo>
                    <a:pt x="1" y="628"/>
                    <a:pt x="1" y="713"/>
                    <a:pt x="29" y="771"/>
                  </a:cubicBezTo>
                  <a:cubicBezTo>
                    <a:pt x="143" y="999"/>
                    <a:pt x="315" y="1141"/>
                    <a:pt x="571" y="1141"/>
                  </a:cubicBezTo>
                  <a:cubicBezTo>
                    <a:pt x="828" y="1141"/>
                    <a:pt x="1028" y="999"/>
                    <a:pt x="1114" y="771"/>
                  </a:cubicBezTo>
                  <a:cubicBezTo>
                    <a:pt x="1142" y="713"/>
                    <a:pt x="1142" y="628"/>
                    <a:pt x="1142" y="571"/>
                  </a:cubicBezTo>
                  <a:cubicBezTo>
                    <a:pt x="1171" y="285"/>
                    <a:pt x="914" y="0"/>
                    <a:pt x="5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9"/>
            <p:cNvSpPr/>
            <p:nvPr/>
          </p:nvSpPr>
          <p:spPr>
            <a:xfrm>
              <a:off x="2670475" y="1471525"/>
              <a:ext cx="29275" cy="29275"/>
            </a:xfrm>
            <a:custGeom>
              <a:rect b="b" l="l" r="r" t="t"/>
              <a:pathLst>
                <a:path extrusionOk="0" h="1171" w="1171">
                  <a:moveTo>
                    <a:pt x="571" y="1"/>
                  </a:moveTo>
                  <a:cubicBezTo>
                    <a:pt x="258" y="1"/>
                    <a:pt x="1" y="229"/>
                    <a:pt x="1" y="571"/>
                  </a:cubicBezTo>
                  <a:cubicBezTo>
                    <a:pt x="1" y="885"/>
                    <a:pt x="258" y="1170"/>
                    <a:pt x="571" y="1170"/>
                  </a:cubicBezTo>
                  <a:cubicBezTo>
                    <a:pt x="885" y="1170"/>
                    <a:pt x="1142" y="914"/>
                    <a:pt x="1142" y="571"/>
                  </a:cubicBezTo>
                  <a:cubicBezTo>
                    <a:pt x="1171" y="286"/>
                    <a:pt x="914" y="1"/>
                    <a:pt x="5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9"/>
            <p:cNvSpPr/>
            <p:nvPr/>
          </p:nvSpPr>
          <p:spPr>
            <a:xfrm>
              <a:off x="2744675" y="1692650"/>
              <a:ext cx="28550" cy="27850"/>
            </a:xfrm>
            <a:custGeom>
              <a:rect b="b" l="l" r="r" t="t"/>
              <a:pathLst>
                <a:path extrusionOk="0" h="1114" w="1142">
                  <a:moveTo>
                    <a:pt x="571" y="0"/>
                  </a:moveTo>
                  <a:cubicBezTo>
                    <a:pt x="257" y="0"/>
                    <a:pt x="0" y="229"/>
                    <a:pt x="0" y="543"/>
                  </a:cubicBezTo>
                  <a:cubicBezTo>
                    <a:pt x="0" y="885"/>
                    <a:pt x="228" y="1113"/>
                    <a:pt x="571" y="1113"/>
                  </a:cubicBezTo>
                  <a:cubicBezTo>
                    <a:pt x="885" y="1113"/>
                    <a:pt x="1141" y="885"/>
                    <a:pt x="1141" y="543"/>
                  </a:cubicBezTo>
                  <a:cubicBezTo>
                    <a:pt x="1141" y="229"/>
                    <a:pt x="885" y="0"/>
                    <a:pt x="5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9"/>
            <p:cNvSpPr/>
            <p:nvPr/>
          </p:nvSpPr>
          <p:spPr>
            <a:xfrm>
              <a:off x="2891600" y="1692650"/>
              <a:ext cx="28575" cy="27850"/>
            </a:xfrm>
            <a:custGeom>
              <a:rect b="b" l="l" r="r" t="t"/>
              <a:pathLst>
                <a:path extrusionOk="0" h="1114" w="1143">
                  <a:moveTo>
                    <a:pt x="571" y="0"/>
                  </a:moveTo>
                  <a:cubicBezTo>
                    <a:pt x="258" y="0"/>
                    <a:pt x="1" y="229"/>
                    <a:pt x="1" y="543"/>
                  </a:cubicBezTo>
                  <a:cubicBezTo>
                    <a:pt x="1" y="885"/>
                    <a:pt x="258" y="1113"/>
                    <a:pt x="571" y="1113"/>
                  </a:cubicBezTo>
                  <a:cubicBezTo>
                    <a:pt x="885" y="1113"/>
                    <a:pt x="1142" y="885"/>
                    <a:pt x="1142" y="543"/>
                  </a:cubicBezTo>
                  <a:cubicBezTo>
                    <a:pt x="1142" y="229"/>
                    <a:pt x="885" y="0"/>
                    <a:pt x="5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9"/>
            <p:cNvSpPr/>
            <p:nvPr/>
          </p:nvSpPr>
          <p:spPr>
            <a:xfrm>
              <a:off x="2524250" y="1618475"/>
              <a:ext cx="28550" cy="28550"/>
            </a:xfrm>
            <a:custGeom>
              <a:rect b="b" l="l" r="r" t="t"/>
              <a:pathLst>
                <a:path extrusionOk="0" h="1142" w="1142">
                  <a:moveTo>
                    <a:pt x="571" y="0"/>
                  </a:moveTo>
                  <a:cubicBezTo>
                    <a:pt x="258" y="0"/>
                    <a:pt x="1" y="257"/>
                    <a:pt x="1" y="571"/>
                  </a:cubicBezTo>
                  <a:cubicBezTo>
                    <a:pt x="1" y="628"/>
                    <a:pt x="1" y="713"/>
                    <a:pt x="29" y="771"/>
                  </a:cubicBezTo>
                  <a:cubicBezTo>
                    <a:pt x="115" y="999"/>
                    <a:pt x="315" y="1141"/>
                    <a:pt x="571" y="1141"/>
                  </a:cubicBezTo>
                  <a:cubicBezTo>
                    <a:pt x="828" y="1141"/>
                    <a:pt x="1028" y="999"/>
                    <a:pt x="1113" y="771"/>
                  </a:cubicBezTo>
                  <a:cubicBezTo>
                    <a:pt x="1142" y="713"/>
                    <a:pt x="1142" y="628"/>
                    <a:pt x="1142" y="571"/>
                  </a:cubicBezTo>
                  <a:cubicBezTo>
                    <a:pt x="1142" y="285"/>
                    <a:pt x="885" y="0"/>
                    <a:pt x="5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9"/>
            <p:cNvSpPr/>
            <p:nvPr/>
          </p:nvSpPr>
          <p:spPr>
            <a:xfrm>
              <a:off x="2524250" y="1471525"/>
              <a:ext cx="28550" cy="29275"/>
            </a:xfrm>
            <a:custGeom>
              <a:rect b="b" l="l" r="r" t="t"/>
              <a:pathLst>
                <a:path extrusionOk="0" h="1171" w="1142">
                  <a:moveTo>
                    <a:pt x="571" y="1"/>
                  </a:moveTo>
                  <a:cubicBezTo>
                    <a:pt x="258" y="1"/>
                    <a:pt x="1" y="229"/>
                    <a:pt x="1" y="571"/>
                  </a:cubicBezTo>
                  <a:cubicBezTo>
                    <a:pt x="1" y="885"/>
                    <a:pt x="258" y="1170"/>
                    <a:pt x="571" y="1170"/>
                  </a:cubicBezTo>
                  <a:cubicBezTo>
                    <a:pt x="885" y="1170"/>
                    <a:pt x="1142" y="914"/>
                    <a:pt x="1142" y="571"/>
                  </a:cubicBezTo>
                  <a:cubicBezTo>
                    <a:pt x="1142" y="286"/>
                    <a:pt x="885" y="1"/>
                    <a:pt x="5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9"/>
            <p:cNvSpPr/>
            <p:nvPr/>
          </p:nvSpPr>
          <p:spPr>
            <a:xfrm>
              <a:off x="2450075" y="1545000"/>
              <a:ext cx="29975" cy="28550"/>
            </a:xfrm>
            <a:custGeom>
              <a:rect b="b" l="l" r="r" t="t"/>
              <a:pathLst>
                <a:path extrusionOk="0" h="1142" w="1199">
                  <a:moveTo>
                    <a:pt x="571" y="0"/>
                  </a:moveTo>
                  <a:cubicBezTo>
                    <a:pt x="257" y="0"/>
                    <a:pt x="0" y="257"/>
                    <a:pt x="0" y="571"/>
                  </a:cubicBezTo>
                  <a:cubicBezTo>
                    <a:pt x="0" y="913"/>
                    <a:pt x="257" y="1142"/>
                    <a:pt x="571" y="1142"/>
                  </a:cubicBezTo>
                  <a:cubicBezTo>
                    <a:pt x="913" y="1142"/>
                    <a:pt x="1142" y="885"/>
                    <a:pt x="1142" y="571"/>
                  </a:cubicBezTo>
                  <a:cubicBezTo>
                    <a:pt x="1199" y="257"/>
                    <a:pt x="913" y="0"/>
                    <a:pt x="5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9"/>
            <p:cNvSpPr/>
            <p:nvPr/>
          </p:nvSpPr>
          <p:spPr>
            <a:xfrm>
              <a:off x="2597000" y="1545000"/>
              <a:ext cx="30000" cy="28550"/>
            </a:xfrm>
            <a:custGeom>
              <a:rect b="b" l="l" r="r" t="t"/>
              <a:pathLst>
                <a:path extrusionOk="0" h="1142" w="1200">
                  <a:moveTo>
                    <a:pt x="600" y="0"/>
                  </a:moveTo>
                  <a:cubicBezTo>
                    <a:pt x="258" y="0"/>
                    <a:pt x="1" y="257"/>
                    <a:pt x="1" y="571"/>
                  </a:cubicBezTo>
                  <a:cubicBezTo>
                    <a:pt x="1" y="913"/>
                    <a:pt x="258" y="1142"/>
                    <a:pt x="600" y="1142"/>
                  </a:cubicBezTo>
                  <a:cubicBezTo>
                    <a:pt x="914" y="1142"/>
                    <a:pt x="1171" y="885"/>
                    <a:pt x="1171" y="571"/>
                  </a:cubicBezTo>
                  <a:cubicBezTo>
                    <a:pt x="1199" y="257"/>
                    <a:pt x="914" y="0"/>
                    <a:pt x="6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9"/>
            <p:cNvSpPr/>
            <p:nvPr/>
          </p:nvSpPr>
          <p:spPr>
            <a:xfrm>
              <a:off x="2450075" y="1398050"/>
              <a:ext cx="29975" cy="28550"/>
            </a:xfrm>
            <a:custGeom>
              <a:rect b="b" l="l" r="r" t="t"/>
              <a:pathLst>
                <a:path extrusionOk="0" h="1142" w="1199">
                  <a:moveTo>
                    <a:pt x="571" y="1"/>
                  </a:moveTo>
                  <a:cubicBezTo>
                    <a:pt x="257" y="1"/>
                    <a:pt x="0" y="258"/>
                    <a:pt x="0" y="571"/>
                  </a:cubicBezTo>
                  <a:cubicBezTo>
                    <a:pt x="0" y="885"/>
                    <a:pt x="257" y="1142"/>
                    <a:pt x="571" y="1142"/>
                  </a:cubicBezTo>
                  <a:cubicBezTo>
                    <a:pt x="913" y="1142"/>
                    <a:pt x="1142" y="885"/>
                    <a:pt x="1142" y="571"/>
                  </a:cubicBezTo>
                  <a:cubicBezTo>
                    <a:pt x="1199" y="258"/>
                    <a:pt x="913" y="1"/>
                    <a:pt x="5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9"/>
            <p:cNvSpPr/>
            <p:nvPr/>
          </p:nvSpPr>
          <p:spPr>
            <a:xfrm>
              <a:off x="2597000" y="1398050"/>
              <a:ext cx="30000" cy="28550"/>
            </a:xfrm>
            <a:custGeom>
              <a:rect b="b" l="l" r="r" t="t"/>
              <a:pathLst>
                <a:path extrusionOk="0" h="1142" w="1200">
                  <a:moveTo>
                    <a:pt x="600" y="1"/>
                  </a:moveTo>
                  <a:cubicBezTo>
                    <a:pt x="258" y="1"/>
                    <a:pt x="1" y="258"/>
                    <a:pt x="1" y="571"/>
                  </a:cubicBezTo>
                  <a:cubicBezTo>
                    <a:pt x="1" y="885"/>
                    <a:pt x="258" y="1142"/>
                    <a:pt x="600" y="1142"/>
                  </a:cubicBezTo>
                  <a:cubicBezTo>
                    <a:pt x="914" y="1142"/>
                    <a:pt x="1171" y="885"/>
                    <a:pt x="1171" y="571"/>
                  </a:cubicBezTo>
                  <a:cubicBezTo>
                    <a:pt x="1199" y="258"/>
                    <a:pt x="914" y="1"/>
                    <a:pt x="6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9"/>
            <p:cNvSpPr/>
            <p:nvPr/>
          </p:nvSpPr>
          <p:spPr>
            <a:xfrm>
              <a:off x="2377325" y="1618475"/>
              <a:ext cx="28550" cy="28550"/>
            </a:xfrm>
            <a:custGeom>
              <a:rect b="b" l="l" r="r" t="t"/>
              <a:pathLst>
                <a:path extrusionOk="0" h="1142" w="1142">
                  <a:moveTo>
                    <a:pt x="571" y="0"/>
                  </a:moveTo>
                  <a:cubicBezTo>
                    <a:pt x="257" y="0"/>
                    <a:pt x="0" y="257"/>
                    <a:pt x="0" y="571"/>
                  </a:cubicBezTo>
                  <a:cubicBezTo>
                    <a:pt x="0" y="628"/>
                    <a:pt x="0" y="713"/>
                    <a:pt x="29" y="771"/>
                  </a:cubicBezTo>
                  <a:cubicBezTo>
                    <a:pt x="143" y="999"/>
                    <a:pt x="314" y="1141"/>
                    <a:pt x="571" y="1141"/>
                  </a:cubicBezTo>
                  <a:cubicBezTo>
                    <a:pt x="828" y="1141"/>
                    <a:pt x="1027" y="999"/>
                    <a:pt x="1113" y="771"/>
                  </a:cubicBezTo>
                  <a:cubicBezTo>
                    <a:pt x="1141" y="713"/>
                    <a:pt x="1141" y="628"/>
                    <a:pt x="1141" y="571"/>
                  </a:cubicBezTo>
                  <a:cubicBezTo>
                    <a:pt x="1141" y="285"/>
                    <a:pt x="885" y="0"/>
                    <a:pt x="5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9"/>
            <p:cNvSpPr/>
            <p:nvPr/>
          </p:nvSpPr>
          <p:spPr>
            <a:xfrm>
              <a:off x="2377325" y="1471525"/>
              <a:ext cx="28550" cy="29275"/>
            </a:xfrm>
            <a:custGeom>
              <a:rect b="b" l="l" r="r" t="t"/>
              <a:pathLst>
                <a:path extrusionOk="0" h="1171" w="1142">
                  <a:moveTo>
                    <a:pt x="571" y="1"/>
                  </a:moveTo>
                  <a:cubicBezTo>
                    <a:pt x="257" y="1"/>
                    <a:pt x="0" y="229"/>
                    <a:pt x="0" y="571"/>
                  </a:cubicBezTo>
                  <a:cubicBezTo>
                    <a:pt x="0" y="885"/>
                    <a:pt x="257" y="1170"/>
                    <a:pt x="571" y="1170"/>
                  </a:cubicBezTo>
                  <a:cubicBezTo>
                    <a:pt x="885" y="1170"/>
                    <a:pt x="1141" y="914"/>
                    <a:pt x="1141" y="571"/>
                  </a:cubicBezTo>
                  <a:cubicBezTo>
                    <a:pt x="1141" y="286"/>
                    <a:pt x="885" y="1"/>
                    <a:pt x="5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9"/>
            <p:cNvSpPr/>
            <p:nvPr/>
          </p:nvSpPr>
          <p:spPr>
            <a:xfrm>
              <a:off x="2450075" y="1692650"/>
              <a:ext cx="29975" cy="27850"/>
            </a:xfrm>
            <a:custGeom>
              <a:rect b="b" l="l" r="r" t="t"/>
              <a:pathLst>
                <a:path extrusionOk="0" h="1114" w="1199">
                  <a:moveTo>
                    <a:pt x="571" y="0"/>
                  </a:moveTo>
                  <a:cubicBezTo>
                    <a:pt x="257" y="0"/>
                    <a:pt x="0" y="229"/>
                    <a:pt x="0" y="543"/>
                  </a:cubicBezTo>
                  <a:cubicBezTo>
                    <a:pt x="0" y="885"/>
                    <a:pt x="257" y="1113"/>
                    <a:pt x="571" y="1113"/>
                  </a:cubicBezTo>
                  <a:cubicBezTo>
                    <a:pt x="913" y="1113"/>
                    <a:pt x="1142" y="885"/>
                    <a:pt x="1142" y="543"/>
                  </a:cubicBezTo>
                  <a:cubicBezTo>
                    <a:pt x="1199" y="229"/>
                    <a:pt x="913" y="0"/>
                    <a:pt x="5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9"/>
            <p:cNvSpPr/>
            <p:nvPr/>
          </p:nvSpPr>
          <p:spPr>
            <a:xfrm>
              <a:off x="2597000" y="1692650"/>
              <a:ext cx="30000" cy="27850"/>
            </a:xfrm>
            <a:custGeom>
              <a:rect b="b" l="l" r="r" t="t"/>
              <a:pathLst>
                <a:path extrusionOk="0" h="1114" w="1200">
                  <a:moveTo>
                    <a:pt x="600" y="0"/>
                  </a:moveTo>
                  <a:cubicBezTo>
                    <a:pt x="258" y="0"/>
                    <a:pt x="1" y="229"/>
                    <a:pt x="1" y="543"/>
                  </a:cubicBezTo>
                  <a:cubicBezTo>
                    <a:pt x="1" y="885"/>
                    <a:pt x="258" y="1113"/>
                    <a:pt x="600" y="1113"/>
                  </a:cubicBezTo>
                  <a:cubicBezTo>
                    <a:pt x="914" y="1113"/>
                    <a:pt x="1171" y="885"/>
                    <a:pt x="1171" y="543"/>
                  </a:cubicBezTo>
                  <a:cubicBezTo>
                    <a:pt x="1199" y="229"/>
                    <a:pt x="914" y="0"/>
                    <a:pt x="6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9"/>
            <p:cNvSpPr/>
            <p:nvPr/>
          </p:nvSpPr>
          <p:spPr>
            <a:xfrm>
              <a:off x="2230375" y="1618475"/>
              <a:ext cx="29275" cy="28550"/>
            </a:xfrm>
            <a:custGeom>
              <a:rect b="b" l="l" r="r" t="t"/>
              <a:pathLst>
                <a:path extrusionOk="0" h="1142" w="1171">
                  <a:moveTo>
                    <a:pt x="571" y="0"/>
                  </a:moveTo>
                  <a:cubicBezTo>
                    <a:pt x="229" y="0"/>
                    <a:pt x="0" y="257"/>
                    <a:pt x="0" y="571"/>
                  </a:cubicBezTo>
                  <a:cubicBezTo>
                    <a:pt x="0" y="628"/>
                    <a:pt x="0" y="713"/>
                    <a:pt x="29" y="771"/>
                  </a:cubicBezTo>
                  <a:cubicBezTo>
                    <a:pt x="86" y="999"/>
                    <a:pt x="314" y="1141"/>
                    <a:pt x="571" y="1141"/>
                  </a:cubicBezTo>
                  <a:cubicBezTo>
                    <a:pt x="799" y="1141"/>
                    <a:pt x="1028" y="999"/>
                    <a:pt x="1085" y="771"/>
                  </a:cubicBezTo>
                  <a:cubicBezTo>
                    <a:pt x="1142" y="713"/>
                    <a:pt x="1142" y="628"/>
                    <a:pt x="1142" y="571"/>
                  </a:cubicBezTo>
                  <a:cubicBezTo>
                    <a:pt x="1170" y="285"/>
                    <a:pt x="885" y="0"/>
                    <a:pt x="5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9"/>
            <p:cNvSpPr/>
            <p:nvPr/>
          </p:nvSpPr>
          <p:spPr>
            <a:xfrm>
              <a:off x="2230375" y="1471525"/>
              <a:ext cx="29275" cy="29275"/>
            </a:xfrm>
            <a:custGeom>
              <a:rect b="b" l="l" r="r" t="t"/>
              <a:pathLst>
                <a:path extrusionOk="0" h="1171" w="1171">
                  <a:moveTo>
                    <a:pt x="571" y="1"/>
                  </a:moveTo>
                  <a:cubicBezTo>
                    <a:pt x="229" y="1"/>
                    <a:pt x="0" y="229"/>
                    <a:pt x="0" y="571"/>
                  </a:cubicBezTo>
                  <a:cubicBezTo>
                    <a:pt x="0" y="885"/>
                    <a:pt x="229" y="1170"/>
                    <a:pt x="571" y="1170"/>
                  </a:cubicBezTo>
                  <a:cubicBezTo>
                    <a:pt x="885" y="1170"/>
                    <a:pt x="1142" y="914"/>
                    <a:pt x="1142" y="571"/>
                  </a:cubicBezTo>
                  <a:cubicBezTo>
                    <a:pt x="1170" y="286"/>
                    <a:pt x="885" y="1"/>
                    <a:pt x="5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9"/>
            <p:cNvSpPr/>
            <p:nvPr/>
          </p:nvSpPr>
          <p:spPr>
            <a:xfrm>
              <a:off x="2156900" y="1545000"/>
              <a:ext cx="28550" cy="28550"/>
            </a:xfrm>
            <a:custGeom>
              <a:rect b="b" l="l" r="r" t="t"/>
              <a:pathLst>
                <a:path extrusionOk="0" h="1142" w="1142">
                  <a:moveTo>
                    <a:pt x="571" y="0"/>
                  </a:moveTo>
                  <a:cubicBezTo>
                    <a:pt x="257" y="0"/>
                    <a:pt x="1" y="257"/>
                    <a:pt x="1" y="571"/>
                  </a:cubicBezTo>
                  <a:cubicBezTo>
                    <a:pt x="1" y="913"/>
                    <a:pt x="257" y="1142"/>
                    <a:pt x="571" y="1142"/>
                  </a:cubicBezTo>
                  <a:cubicBezTo>
                    <a:pt x="885" y="1142"/>
                    <a:pt x="1142" y="885"/>
                    <a:pt x="1142" y="571"/>
                  </a:cubicBezTo>
                  <a:cubicBezTo>
                    <a:pt x="1142" y="257"/>
                    <a:pt x="885" y="0"/>
                    <a:pt x="5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9"/>
            <p:cNvSpPr/>
            <p:nvPr/>
          </p:nvSpPr>
          <p:spPr>
            <a:xfrm>
              <a:off x="2303125" y="1545000"/>
              <a:ext cx="29275" cy="28550"/>
            </a:xfrm>
            <a:custGeom>
              <a:rect b="b" l="l" r="r" t="t"/>
              <a:pathLst>
                <a:path extrusionOk="0" h="1142" w="1171">
                  <a:moveTo>
                    <a:pt x="571" y="0"/>
                  </a:moveTo>
                  <a:cubicBezTo>
                    <a:pt x="258" y="0"/>
                    <a:pt x="1" y="257"/>
                    <a:pt x="1" y="571"/>
                  </a:cubicBezTo>
                  <a:cubicBezTo>
                    <a:pt x="1" y="913"/>
                    <a:pt x="258" y="1142"/>
                    <a:pt x="571" y="1142"/>
                  </a:cubicBezTo>
                  <a:cubicBezTo>
                    <a:pt x="885" y="1142"/>
                    <a:pt x="1142" y="885"/>
                    <a:pt x="1142" y="571"/>
                  </a:cubicBezTo>
                  <a:cubicBezTo>
                    <a:pt x="1171" y="257"/>
                    <a:pt x="942" y="0"/>
                    <a:pt x="5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9"/>
            <p:cNvSpPr/>
            <p:nvPr/>
          </p:nvSpPr>
          <p:spPr>
            <a:xfrm>
              <a:off x="2156900" y="1398050"/>
              <a:ext cx="28550" cy="28550"/>
            </a:xfrm>
            <a:custGeom>
              <a:rect b="b" l="l" r="r" t="t"/>
              <a:pathLst>
                <a:path extrusionOk="0" h="1142" w="1142">
                  <a:moveTo>
                    <a:pt x="571" y="1"/>
                  </a:moveTo>
                  <a:cubicBezTo>
                    <a:pt x="257" y="1"/>
                    <a:pt x="1" y="258"/>
                    <a:pt x="1" y="571"/>
                  </a:cubicBezTo>
                  <a:cubicBezTo>
                    <a:pt x="1" y="885"/>
                    <a:pt x="257" y="1142"/>
                    <a:pt x="571" y="1142"/>
                  </a:cubicBezTo>
                  <a:cubicBezTo>
                    <a:pt x="885" y="1142"/>
                    <a:pt x="1142" y="885"/>
                    <a:pt x="1142" y="571"/>
                  </a:cubicBezTo>
                  <a:cubicBezTo>
                    <a:pt x="1142" y="258"/>
                    <a:pt x="885" y="1"/>
                    <a:pt x="5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9"/>
            <p:cNvSpPr/>
            <p:nvPr/>
          </p:nvSpPr>
          <p:spPr>
            <a:xfrm>
              <a:off x="2303125" y="1398050"/>
              <a:ext cx="29275" cy="28550"/>
            </a:xfrm>
            <a:custGeom>
              <a:rect b="b" l="l" r="r" t="t"/>
              <a:pathLst>
                <a:path extrusionOk="0" h="1142" w="1171">
                  <a:moveTo>
                    <a:pt x="571" y="1"/>
                  </a:moveTo>
                  <a:cubicBezTo>
                    <a:pt x="258" y="1"/>
                    <a:pt x="1" y="258"/>
                    <a:pt x="1" y="571"/>
                  </a:cubicBezTo>
                  <a:cubicBezTo>
                    <a:pt x="1" y="885"/>
                    <a:pt x="258" y="1142"/>
                    <a:pt x="571" y="1142"/>
                  </a:cubicBezTo>
                  <a:cubicBezTo>
                    <a:pt x="885" y="1142"/>
                    <a:pt x="1142" y="885"/>
                    <a:pt x="1142" y="571"/>
                  </a:cubicBezTo>
                  <a:cubicBezTo>
                    <a:pt x="1171" y="258"/>
                    <a:pt x="942" y="1"/>
                    <a:pt x="5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9"/>
            <p:cNvSpPr/>
            <p:nvPr/>
          </p:nvSpPr>
          <p:spPr>
            <a:xfrm>
              <a:off x="2156900" y="1692650"/>
              <a:ext cx="28550" cy="27850"/>
            </a:xfrm>
            <a:custGeom>
              <a:rect b="b" l="l" r="r" t="t"/>
              <a:pathLst>
                <a:path extrusionOk="0" h="1114" w="1142">
                  <a:moveTo>
                    <a:pt x="571" y="0"/>
                  </a:moveTo>
                  <a:cubicBezTo>
                    <a:pt x="257" y="0"/>
                    <a:pt x="1" y="229"/>
                    <a:pt x="1" y="543"/>
                  </a:cubicBezTo>
                  <a:cubicBezTo>
                    <a:pt x="1" y="885"/>
                    <a:pt x="257" y="1113"/>
                    <a:pt x="571" y="1113"/>
                  </a:cubicBezTo>
                  <a:cubicBezTo>
                    <a:pt x="885" y="1113"/>
                    <a:pt x="1142" y="885"/>
                    <a:pt x="1142" y="543"/>
                  </a:cubicBezTo>
                  <a:cubicBezTo>
                    <a:pt x="1142" y="229"/>
                    <a:pt x="885" y="0"/>
                    <a:pt x="5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9"/>
            <p:cNvSpPr/>
            <p:nvPr/>
          </p:nvSpPr>
          <p:spPr>
            <a:xfrm>
              <a:off x="2303125" y="1692650"/>
              <a:ext cx="29275" cy="27850"/>
            </a:xfrm>
            <a:custGeom>
              <a:rect b="b" l="l" r="r" t="t"/>
              <a:pathLst>
                <a:path extrusionOk="0" h="1114" w="1171">
                  <a:moveTo>
                    <a:pt x="571" y="0"/>
                  </a:moveTo>
                  <a:cubicBezTo>
                    <a:pt x="258" y="0"/>
                    <a:pt x="1" y="229"/>
                    <a:pt x="1" y="543"/>
                  </a:cubicBezTo>
                  <a:cubicBezTo>
                    <a:pt x="1" y="885"/>
                    <a:pt x="258" y="1113"/>
                    <a:pt x="571" y="1113"/>
                  </a:cubicBezTo>
                  <a:cubicBezTo>
                    <a:pt x="885" y="1113"/>
                    <a:pt x="1142" y="885"/>
                    <a:pt x="1142" y="543"/>
                  </a:cubicBezTo>
                  <a:cubicBezTo>
                    <a:pt x="1171" y="229"/>
                    <a:pt x="942" y="0"/>
                    <a:pt x="5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8" name="Google Shape;308;p9"/>
          <p:cNvSpPr/>
          <p:nvPr/>
        </p:nvSpPr>
        <p:spPr>
          <a:xfrm>
            <a:off x="7102875" y="3633792"/>
            <a:ext cx="685267" cy="688517"/>
          </a:xfrm>
          <a:custGeom>
            <a:rect b="b" l="l" r="r" t="t"/>
            <a:pathLst>
              <a:path extrusionOk="0" h="6567" w="6536">
                <a:moveTo>
                  <a:pt x="0" y="1"/>
                </a:moveTo>
                <a:lnTo>
                  <a:pt x="6536" y="6566"/>
                </a:lnTo>
                <a:lnTo>
                  <a:pt x="653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9"/>
          <p:cNvSpPr/>
          <p:nvPr/>
        </p:nvSpPr>
        <p:spPr>
          <a:xfrm>
            <a:off x="7654149" y="3053787"/>
            <a:ext cx="411202" cy="768199"/>
          </a:xfrm>
          <a:custGeom>
            <a:rect b="b" l="l" r="r" t="t"/>
            <a:pathLst>
              <a:path extrusionOk="0" h="7327" w="3922">
                <a:moveTo>
                  <a:pt x="1" y="1"/>
                </a:moveTo>
                <a:lnTo>
                  <a:pt x="1" y="518"/>
                </a:lnTo>
                <a:lnTo>
                  <a:pt x="3861" y="2037"/>
                </a:lnTo>
                <a:lnTo>
                  <a:pt x="3861" y="1521"/>
                </a:lnTo>
                <a:lnTo>
                  <a:pt x="1" y="1"/>
                </a:lnTo>
                <a:close/>
                <a:moveTo>
                  <a:pt x="31" y="1733"/>
                </a:moveTo>
                <a:lnTo>
                  <a:pt x="31" y="2280"/>
                </a:lnTo>
                <a:lnTo>
                  <a:pt x="3922" y="3800"/>
                </a:lnTo>
                <a:lnTo>
                  <a:pt x="3922" y="3253"/>
                </a:lnTo>
                <a:lnTo>
                  <a:pt x="31" y="1733"/>
                </a:lnTo>
                <a:close/>
                <a:moveTo>
                  <a:pt x="31" y="3496"/>
                </a:moveTo>
                <a:lnTo>
                  <a:pt x="31" y="4013"/>
                </a:lnTo>
                <a:lnTo>
                  <a:pt x="3922" y="5533"/>
                </a:lnTo>
                <a:lnTo>
                  <a:pt x="3922" y="5016"/>
                </a:lnTo>
                <a:lnTo>
                  <a:pt x="31" y="3496"/>
                </a:lnTo>
                <a:close/>
                <a:moveTo>
                  <a:pt x="31" y="5259"/>
                </a:moveTo>
                <a:lnTo>
                  <a:pt x="31" y="5806"/>
                </a:lnTo>
                <a:lnTo>
                  <a:pt x="3922" y="7326"/>
                </a:lnTo>
                <a:lnTo>
                  <a:pt x="3922" y="6779"/>
                </a:lnTo>
                <a:lnTo>
                  <a:pt x="31" y="5259"/>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0" name="Google Shape;310;p9"/>
          <p:cNvGrpSpPr/>
          <p:nvPr/>
        </p:nvGrpSpPr>
        <p:grpSpPr>
          <a:xfrm flipH="1">
            <a:off x="6583725" y="3176300"/>
            <a:ext cx="2560275" cy="1391125"/>
            <a:chOff x="-385150" y="3176300"/>
            <a:chExt cx="2560275" cy="1391125"/>
          </a:xfrm>
        </p:grpSpPr>
        <p:sp>
          <p:nvSpPr>
            <p:cNvPr id="311" name="Google Shape;311;p9"/>
            <p:cNvSpPr/>
            <p:nvPr/>
          </p:nvSpPr>
          <p:spPr>
            <a:xfrm>
              <a:off x="2061394" y="4453694"/>
              <a:ext cx="113731" cy="113731"/>
            </a:xfrm>
            <a:custGeom>
              <a:rect b="b" l="l" r="r" t="t"/>
              <a:pathLst>
                <a:path extrusionOk="0" h="1199" w="1199">
                  <a:moveTo>
                    <a:pt x="599" y="1"/>
                  </a:moveTo>
                  <a:cubicBezTo>
                    <a:pt x="286" y="1"/>
                    <a:pt x="0" y="229"/>
                    <a:pt x="0" y="600"/>
                  </a:cubicBezTo>
                  <a:cubicBezTo>
                    <a:pt x="0" y="914"/>
                    <a:pt x="257" y="1199"/>
                    <a:pt x="599" y="1199"/>
                  </a:cubicBezTo>
                  <a:cubicBezTo>
                    <a:pt x="970" y="1199"/>
                    <a:pt x="1199" y="942"/>
                    <a:pt x="1199" y="600"/>
                  </a:cubicBezTo>
                  <a:cubicBezTo>
                    <a:pt x="1199" y="286"/>
                    <a:pt x="970" y="1"/>
                    <a:pt x="5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9"/>
            <p:cNvSpPr/>
            <p:nvPr/>
          </p:nvSpPr>
          <p:spPr>
            <a:xfrm>
              <a:off x="-385150" y="3176300"/>
              <a:ext cx="2503508" cy="1334325"/>
            </a:xfrm>
            <a:custGeom>
              <a:rect b="b" l="l" r="r" t="t"/>
              <a:pathLst>
                <a:path extrusionOk="0" fill="none" h="14067" w="26393">
                  <a:moveTo>
                    <a:pt x="0" y="0"/>
                  </a:moveTo>
                  <a:lnTo>
                    <a:pt x="14066" y="14067"/>
                  </a:lnTo>
                  <a:lnTo>
                    <a:pt x="26392" y="14067"/>
                  </a:lnTo>
                </a:path>
              </a:pathLst>
            </a:custGeom>
            <a:noFill/>
            <a:ln cap="flat" cmpd="sng" w="19050">
              <a:solidFill>
                <a:schemeClr val="dk2"/>
              </a:solidFill>
              <a:prstDash val="solid"/>
              <a:miter lim="2853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3" name="Google Shape;313;p9"/>
          <p:cNvGrpSpPr/>
          <p:nvPr/>
        </p:nvGrpSpPr>
        <p:grpSpPr>
          <a:xfrm>
            <a:off x="8405150" y="342200"/>
            <a:ext cx="139449" cy="2312225"/>
            <a:chOff x="436550" y="342200"/>
            <a:chExt cx="139449" cy="2312225"/>
          </a:xfrm>
        </p:grpSpPr>
        <p:sp>
          <p:nvSpPr>
            <p:cNvPr id="314" name="Google Shape;314;p9"/>
            <p:cNvSpPr/>
            <p:nvPr/>
          </p:nvSpPr>
          <p:spPr>
            <a:xfrm>
              <a:off x="436550" y="342200"/>
              <a:ext cx="137565" cy="42023"/>
            </a:xfrm>
            <a:custGeom>
              <a:rect b="b" l="l" r="r" t="t"/>
              <a:pathLst>
                <a:path extrusionOk="0" h="669" w="2190">
                  <a:moveTo>
                    <a:pt x="1" y="0"/>
                  </a:moveTo>
                  <a:lnTo>
                    <a:pt x="1" y="669"/>
                  </a:lnTo>
                  <a:lnTo>
                    <a:pt x="2189" y="669"/>
                  </a:lnTo>
                  <a:lnTo>
                    <a:pt x="218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9"/>
            <p:cNvSpPr/>
            <p:nvPr/>
          </p:nvSpPr>
          <p:spPr>
            <a:xfrm>
              <a:off x="438497" y="481587"/>
              <a:ext cx="137502" cy="2033447"/>
            </a:xfrm>
            <a:custGeom>
              <a:rect b="b" l="l" r="r" t="t"/>
              <a:pathLst>
                <a:path extrusionOk="0" h="32372" w="2189">
                  <a:moveTo>
                    <a:pt x="0" y="0"/>
                  </a:moveTo>
                  <a:lnTo>
                    <a:pt x="0" y="1246"/>
                  </a:lnTo>
                  <a:lnTo>
                    <a:pt x="2189" y="1246"/>
                  </a:lnTo>
                  <a:lnTo>
                    <a:pt x="2189" y="0"/>
                  </a:lnTo>
                  <a:close/>
                  <a:moveTo>
                    <a:pt x="0" y="2857"/>
                  </a:moveTo>
                  <a:lnTo>
                    <a:pt x="0" y="4104"/>
                  </a:lnTo>
                  <a:lnTo>
                    <a:pt x="2189" y="4104"/>
                  </a:lnTo>
                  <a:lnTo>
                    <a:pt x="2189" y="2857"/>
                  </a:lnTo>
                  <a:close/>
                  <a:moveTo>
                    <a:pt x="0" y="5654"/>
                  </a:moveTo>
                  <a:lnTo>
                    <a:pt x="0" y="6900"/>
                  </a:lnTo>
                  <a:lnTo>
                    <a:pt x="2189" y="6900"/>
                  </a:lnTo>
                  <a:lnTo>
                    <a:pt x="2189" y="5654"/>
                  </a:lnTo>
                  <a:close/>
                  <a:moveTo>
                    <a:pt x="0" y="8481"/>
                  </a:moveTo>
                  <a:lnTo>
                    <a:pt x="0" y="9727"/>
                  </a:lnTo>
                  <a:lnTo>
                    <a:pt x="2189" y="9727"/>
                  </a:lnTo>
                  <a:lnTo>
                    <a:pt x="2189" y="8481"/>
                  </a:lnTo>
                  <a:close/>
                  <a:moveTo>
                    <a:pt x="0" y="11338"/>
                  </a:moveTo>
                  <a:lnTo>
                    <a:pt x="0" y="12584"/>
                  </a:lnTo>
                  <a:lnTo>
                    <a:pt x="2189" y="12584"/>
                  </a:lnTo>
                  <a:lnTo>
                    <a:pt x="2189" y="11338"/>
                  </a:lnTo>
                  <a:close/>
                  <a:moveTo>
                    <a:pt x="0" y="14134"/>
                  </a:moveTo>
                  <a:lnTo>
                    <a:pt x="0" y="15380"/>
                  </a:lnTo>
                  <a:lnTo>
                    <a:pt x="2189" y="15380"/>
                  </a:lnTo>
                  <a:lnTo>
                    <a:pt x="2189" y="14134"/>
                  </a:lnTo>
                  <a:close/>
                  <a:moveTo>
                    <a:pt x="0" y="16991"/>
                  </a:moveTo>
                  <a:lnTo>
                    <a:pt x="0" y="18237"/>
                  </a:lnTo>
                  <a:lnTo>
                    <a:pt x="2189" y="18237"/>
                  </a:lnTo>
                  <a:lnTo>
                    <a:pt x="2189" y="16991"/>
                  </a:lnTo>
                  <a:close/>
                  <a:moveTo>
                    <a:pt x="0" y="19788"/>
                  </a:moveTo>
                  <a:lnTo>
                    <a:pt x="0" y="21064"/>
                  </a:lnTo>
                  <a:lnTo>
                    <a:pt x="2189" y="21064"/>
                  </a:lnTo>
                  <a:lnTo>
                    <a:pt x="2189" y="19788"/>
                  </a:lnTo>
                  <a:close/>
                  <a:moveTo>
                    <a:pt x="0" y="22614"/>
                  </a:moveTo>
                  <a:lnTo>
                    <a:pt x="0" y="23861"/>
                  </a:lnTo>
                  <a:lnTo>
                    <a:pt x="2189" y="23861"/>
                  </a:lnTo>
                  <a:lnTo>
                    <a:pt x="2189" y="22614"/>
                  </a:lnTo>
                  <a:close/>
                  <a:moveTo>
                    <a:pt x="0" y="25472"/>
                  </a:moveTo>
                  <a:lnTo>
                    <a:pt x="0" y="26718"/>
                  </a:lnTo>
                  <a:lnTo>
                    <a:pt x="2189" y="26718"/>
                  </a:lnTo>
                  <a:lnTo>
                    <a:pt x="2189" y="25472"/>
                  </a:lnTo>
                  <a:close/>
                  <a:moveTo>
                    <a:pt x="0" y="28268"/>
                  </a:moveTo>
                  <a:lnTo>
                    <a:pt x="0" y="29514"/>
                  </a:lnTo>
                  <a:lnTo>
                    <a:pt x="2189" y="29514"/>
                  </a:lnTo>
                  <a:lnTo>
                    <a:pt x="2189" y="28268"/>
                  </a:lnTo>
                  <a:close/>
                  <a:moveTo>
                    <a:pt x="0" y="31125"/>
                  </a:moveTo>
                  <a:lnTo>
                    <a:pt x="0" y="32371"/>
                  </a:lnTo>
                  <a:lnTo>
                    <a:pt x="2189" y="32371"/>
                  </a:lnTo>
                  <a:lnTo>
                    <a:pt x="2189" y="31125"/>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9"/>
            <p:cNvSpPr/>
            <p:nvPr/>
          </p:nvSpPr>
          <p:spPr>
            <a:xfrm>
              <a:off x="436550" y="2612339"/>
              <a:ext cx="137565" cy="42086"/>
            </a:xfrm>
            <a:custGeom>
              <a:rect b="b" l="l" r="r" t="t"/>
              <a:pathLst>
                <a:path extrusionOk="0" h="670" w="2190">
                  <a:moveTo>
                    <a:pt x="1" y="1"/>
                  </a:moveTo>
                  <a:lnTo>
                    <a:pt x="1" y="669"/>
                  </a:lnTo>
                  <a:lnTo>
                    <a:pt x="2189" y="669"/>
                  </a:lnTo>
                  <a:lnTo>
                    <a:pt x="218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7" name="Google Shape;317;p9"/>
          <p:cNvGrpSpPr/>
          <p:nvPr/>
        </p:nvGrpSpPr>
        <p:grpSpPr>
          <a:xfrm>
            <a:off x="827929" y="552412"/>
            <a:ext cx="521493" cy="96586"/>
            <a:chOff x="4342567" y="4452512"/>
            <a:chExt cx="521493" cy="96586"/>
          </a:xfrm>
        </p:grpSpPr>
        <p:sp>
          <p:nvSpPr>
            <p:cNvPr id="318" name="Google Shape;318;p9"/>
            <p:cNvSpPr/>
            <p:nvPr/>
          </p:nvSpPr>
          <p:spPr>
            <a:xfrm>
              <a:off x="4764915" y="4452512"/>
              <a:ext cx="99145" cy="96586"/>
            </a:xfrm>
            <a:custGeom>
              <a:rect b="b" l="l" r="r" t="t"/>
              <a:pathLst>
                <a:path extrusionOk="0" h="1057" w="1085">
                  <a:moveTo>
                    <a:pt x="543" y="1"/>
                  </a:moveTo>
                  <a:cubicBezTo>
                    <a:pt x="229" y="1"/>
                    <a:pt x="1" y="229"/>
                    <a:pt x="1" y="514"/>
                  </a:cubicBezTo>
                  <a:cubicBezTo>
                    <a:pt x="1" y="828"/>
                    <a:pt x="229" y="1056"/>
                    <a:pt x="543" y="1056"/>
                  </a:cubicBezTo>
                  <a:cubicBezTo>
                    <a:pt x="828" y="1056"/>
                    <a:pt x="1085" y="828"/>
                    <a:pt x="1085" y="514"/>
                  </a:cubicBezTo>
                  <a:cubicBezTo>
                    <a:pt x="1085" y="229"/>
                    <a:pt x="828" y="1"/>
                    <a:pt x="54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9"/>
            <p:cNvSpPr/>
            <p:nvPr/>
          </p:nvSpPr>
          <p:spPr>
            <a:xfrm>
              <a:off x="4553741" y="4452512"/>
              <a:ext cx="96586" cy="96586"/>
            </a:xfrm>
            <a:custGeom>
              <a:rect b="b" l="l" r="r" t="t"/>
              <a:pathLst>
                <a:path extrusionOk="0" h="1057" w="1057">
                  <a:moveTo>
                    <a:pt x="543" y="1"/>
                  </a:moveTo>
                  <a:cubicBezTo>
                    <a:pt x="229" y="1"/>
                    <a:pt x="0" y="229"/>
                    <a:pt x="0" y="514"/>
                  </a:cubicBezTo>
                  <a:cubicBezTo>
                    <a:pt x="0" y="828"/>
                    <a:pt x="229" y="1056"/>
                    <a:pt x="543" y="1056"/>
                  </a:cubicBezTo>
                  <a:cubicBezTo>
                    <a:pt x="828" y="1056"/>
                    <a:pt x="1056" y="828"/>
                    <a:pt x="1056" y="514"/>
                  </a:cubicBezTo>
                  <a:cubicBezTo>
                    <a:pt x="1056" y="229"/>
                    <a:pt x="828" y="1"/>
                    <a:pt x="54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9"/>
            <p:cNvSpPr/>
            <p:nvPr/>
          </p:nvSpPr>
          <p:spPr>
            <a:xfrm>
              <a:off x="4342567" y="4452512"/>
              <a:ext cx="96586" cy="96586"/>
            </a:xfrm>
            <a:custGeom>
              <a:rect b="b" l="l" r="r" t="t"/>
              <a:pathLst>
                <a:path extrusionOk="0" h="1057" w="1057">
                  <a:moveTo>
                    <a:pt x="514" y="1"/>
                  </a:moveTo>
                  <a:cubicBezTo>
                    <a:pt x="229" y="1"/>
                    <a:pt x="0" y="229"/>
                    <a:pt x="0" y="514"/>
                  </a:cubicBezTo>
                  <a:cubicBezTo>
                    <a:pt x="0" y="828"/>
                    <a:pt x="229" y="1056"/>
                    <a:pt x="514" y="1056"/>
                  </a:cubicBezTo>
                  <a:cubicBezTo>
                    <a:pt x="828" y="1056"/>
                    <a:pt x="1056" y="828"/>
                    <a:pt x="1056" y="514"/>
                  </a:cubicBezTo>
                  <a:cubicBezTo>
                    <a:pt x="1056" y="229"/>
                    <a:pt x="828" y="1"/>
                    <a:pt x="51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21" name="Shape 321"/>
        <p:cNvGrpSpPr/>
        <p:nvPr/>
      </p:nvGrpSpPr>
      <p:grpSpPr>
        <a:xfrm>
          <a:off x="0" y="0"/>
          <a:ext cx="0" cy="0"/>
          <a:chOff x="0" y="0"/>
          <a:chExt cx="0" cy="0"/>
        </a:xfrm>
      </p:grpSpPr>
      <p:sp>
        <p:nvSpPr>
          <p:cNvPr id="322" name="Google Shape;322;p10"/>
          <p:cNvSpPr/>
          <p:nvPr/>
        </p:nvSpPr>
        <p:spPr>
          <a:xfrm>
            <a:off x="-3000" y="0"/>
            <a:ext cx="9144000" cy="5114100"/>
          </a:xfrm>
          <a:prstGeom prst="rect">
            <a:avLst/>
          </a:prstGeom>
          <a:solidFill>
            <a:srgbClr val="222640">
              <a:alpha val="424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10"/>
          <p:cNvSpPr txBox="1"/>
          <p:nvPr>
            <p:ph type="title"/>
          </p:nvPr>
        </p:nvSpPr>
        <p:spPr>
          <a:xfrm>
            <a:off x="713225" y="457175"/>
            <a:ext cx="3341700" cy="1985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000"/>
              <a:buNone/>
              <a:defRPr>
                <a:solidFill>
                  <a:schemeClr val="dk2"/>
                </a:solidFill>
              </a:defRPr>
            </a:lvl1pPr>
            <a:lvl2pPr lvl="1">
              <a:spcBef>
                <a:spcPts val="0"/>
              </a:spcBef>
              <a:spcAft>
                <a:spcPts val="0"/>
              </a:spcAft>
              <a:buSzPts val="3000"/>
              <a:buNone/>
              <a:defRPr>
                <a:latin typeface="Space Mono"/>
                <a:ea typeface="Space Mono"/>
                <a:cs typeface="Space Mono"/>
                <a:sym typeface="Space Mono"/>
              </a:defRPr>
            </a:lvl2pPr>
            <a:lvl3pPr lvl="2">
              <a:spcBef>
                <a:spcPts val="0"/>
              </a:spcBef>
              <a:spcAft>
                <a:spcPts val="0"/>
              </a:spcAft>
              <a:buSzPts val="3000"/>
              <a:buNone/>
              <a:defRPr>
                <a:latin typeface="Space Mono"/>
                <a:ea typeface="Space Mono"/>
                <a:cs typeface="Space Mono"/>
                <a:sym typeface="Space Mono"/>
              </a:defRPr>
            </a:lvl3pPr>
            <a:lvl4pPr lvl="3">
              <a:spcBef>
                <a:spcPts val="0"/>
              </a:spcBef>
              <a:spcAft>
                <a:spcPts val="0"/>
              </a:spcAft>
              <a:buSzPts val="3000"/>
              <a:buNone/>
              <a:defRPr>
                <a:latin typeface="Space Mono"/>
                <a:ea typeface="Space Mono"/>
                <a:cs typeface="Space Mono"/>
                <a:sym typeface="Space Mono"/>
              </a:defRPr>
            </a:lvl4pPr>
            <a:lvl5pPr lvl="4">
              <a:spcBef>
                <a:spcPts val="0"/>
              </a:spcBef>
              <a:spcAft>
                <a:spcPts val="0"/>
              </a:spcAft>
              <a:buSzPts val="3000"/>
              <a:buNone/>
              <a:defRPr>
                <a:latin typeface="Space Mono"/>
                <a:ea typeface="Space Mono"/>
                <a:cs typeface="Space Mono"/>
                <a:sym typeface="Space Mono"/>
              </a:defRPr>
            </a:lvl5pPr>
            <a:lvl6pPr lvl="5">
              <a:spcBef>
                <a:spcPts val="0"/>
              </a:spcBef>
              <a:spcAft>
                <a:spcPts val="0"/>
              </a:spcAft>
              <a:buSzPts val="3000"/>
              <a:buNone/>
              <a:defRPr>
                <a:latin typeface="Space Mono"/>
                <a:ea typeface="Space Mono"/>
                <a:cs typeface="Space Mono"/>
                <a:sym typeface="Space Mono"/>
              </a:defRPr>
            </a:lvl6pPr>
            <a:lvl7pPr lvl="6">
              <a:spcBef>
                <a:spcPts val="0"/>
              </a:spcBef>
              <a:spcAft>
                <a:spcPts val="0"/>
              </a:spcAft>
              <a:buSzPts val="3000"/>
              <a:buNone/>
              <a:defRPr>
                <a:latin typeface="Space Mono"/>
                <a:ea typeface="Space Mono"/>
                <a:cs typeface="Space Mono"/>
                <a:sym typeface="Space Mono"/>
              </a:defRPr>
            </a:lvl7pPr>
            <a:lvl8pPr lvl="7">
              <a:spcBef>
                <a:spcPts val="0"/>
              </a:spcBef>
              <a:spcAft>
                <a:spcPts val="0"/>
              </a:spcAft>
              <a:buSzPts val="3000"/>
              <a:buNone/>
              <a:defRPr>
                <a:latin typeface="Space Mono"/>
                <a:ea typeface="Space Mono"/>
                <a:cs typeface="Space Mono"/>
                <a:sym typeface="Space Mono"/>
              </a:defRPr>
            </a:lvl8pPr>
            <a:lvl9pPr lvl="8">
              <a:spcBef>
                <a:spcPts val="0"/>
              </a:spcBef>
              <a:spcAft>
                <a:spcPts val="0"/>
              </a:spcAft>
              <a:buSzPts val="3000"/>
              <a:buNone/>
              <a:defRPr>
                <a:latin typeface="Space Mono"/>
                <a:ea typeface="Space Mono"/>
                <a:cs typeface="Space Mono"/>
                <a:sym typeface="Space Mono"/>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theme" Target="../theme/theme2.xml"/><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37" Type="http://schemas.openxmlformats.org/officeDocument/2006/relationships/slideLayout" Target="../slideLayouts/slideLayout37.xml"/><Relationship Id="rId14" Type="http://schemas.openxmlformats.org/officeDocument/2006/relationships/slideLayout" Target="../slideLayouts/slideLayout14.xml"/><Relationship Id="rId36" Type="http://schemas.openxmlformats.org/officeDocument/2006/relationships/slideLayout" Target="../slideLayouts/slideLayout36.xml"/><Relationship Id="rId17" Type="http://schemas.openxmlformats.org/officeDocument/2006/relationships/slideLayout" Target="../slideLayouts/slideLayout17.xml"/><Relationship Id="rId39" Type="http://schemas.openxmlformats.org/officeDocument/2006/relationships/slideLayout" Target="../slideLayouts/slideLayout39.xml"/><Relationship Id="rId16" Type="http://schemas.openxmlformats.org/officeDocument/2006/relationships/slideLayout" Target="../slideLayouts/slideLayout16.xml"/><Relationship Id="rId38" Type="http://schemas.openxmlformats.org/officeDocument/2006/relationships/slideLayout" Target="../slideLayouts/slideLayout38.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3000"/>
              <a:buFont typeface="Audiowide"/>
              <a:buNone/>
              <a:defRPr b="1" sz="3000">
                <a:solidFill>
                  <a:schemeClr val="lt1"/>
                </a:solidFill>
                <a:latin typeface="Audiowide"/>
                <a:ea typeface="Audiowide"/>
                <a:cs typeface="Audiowide"/>
                <a:sym typeface="Audiowide"/>
              </a:defRPr>
            </a:lvl1pPr>
            <a:lvl2pPr lvl="1">
              <a:spcBef>
                <a:spcPts val="0"/>
              </a:spcBef>
              <a:spcAft>
                <a:spcPts val="0"/>
              </a:spcAft>
              <a:buClr>
                <a:schemeClr val="dk1"/>
              </a:buClr>
              <a:buSzPts val="3000"/>
              <a:buFont typeface="Audiowide"/>
              <a:buNone/>
              <a:defRPr b="1" sz="3000">
                <a:solidFill>
                  <a:schemeClr val="dk1"/>
                </a:solidFill>
                <a:latin typeface="Audiowide"/>
                <a:ea typeface="Audiowide"/>
                <a:cs typeface="Audiowide"/>
                <a:sym typeface="Audiowide"/>
              </a:defRPr>
            </a:lvl2pPr>
            <a:lvl3pPr lvl="2">
              <a:spcBef>
                <a:spcPts val="0"/>
              </a:spcBef>
              <a:spcAft>
                <a:spcPts val="0"/>
              </a:spcAft>
              <a:buClr>
                <a:schemeClr val="dk1"/>
              </a:buClr>
              <a:buSzPts val="3000"/>
              <a:buFont typeface="Audiowide"/>
              <a:buNone/>
              <a:defRPr b="1" sz="3000">
                <a:solidFill>
                  <a:schemeClr val="dk1"/>
                </a:solidFill>
                <a:latin typeface="Audiowide"/>
                <a:ea typeface="Audiowide"/>
                <a:cs typeface="Audiowide"/>
                <a:sym typeface="Audiowide"/>
              </a:defRPr>
            </a:lvl3pPr>
            <a:lvl4pPr lvl="3">
              <a:spcBef>
                <a:spcPts val="0"/>
              </a:spcBef>
              <a:spcAft>
                <a:spcPts val="0"/>
              </a:spcAft>
              <a:buClr>
                <a:schemeClr val="dk1"/>
              </a:buClr>
              <a:buSzPts val="3000"/>
              <a:buFont typeface="Audiowide"/>
              <a:buNone/>
              <a:defRPr b="1" sz="3000">
                <a:solidFill>
                  <a:schemeClr val="dk1"/>
                </a:solidFill>
                <a:latin typeface="Audiowide"/>
                <a:ea typeface="Audiowide"/>
                <a:cs typeface="Audiowide"/>
                <a:sym typeface="Audiowide"/>
              </a:defRPr>
            </a:lvl4pPr>
            <a:lvl5pPr lvl="4">
              <a:spcBef>
                <a:spcPts val="0"/>
              </a:spcBef>
              <a:spcAft>
                <a:spcPts val="0"/>
              </a:spcAft>
              <a:buClr>
                <a:schemeClr val="dk1"/>
              </a:buClr>
              <a:buSzPts val="3000"/>
              <a:buFont typeface="Audiowide"/>
              <a:buNone/>
              <a:defRPr b="1" sz="3000">
                <a:solidFill>
                  <a:schemeClr val="dk1"/>
                </a:solidFill>
                <a:latin typeface="Audiowide"/>
                <a:ea typeface="Audiowide"/>
                <a:cs typeface="Audiowide"/>
                <a:sym typeface="Audiowide"/>
              </a:defRPr>
            </a:lvl5pPr>
            <a:lvl6pPr lvl="5">
              <a:spcBef>
                <a:spcPts val="0"/>
              </a:spcBef>
              <a:spcAft>
                <a:spcPts val="0"/>
              </a:spcAft>
              <a:buClr>
                <a:schemeClr val="dk1"/>
              </a:buClr>
              <a:buSzPts val="3000"/>
              <a:buFont typeface="Audiowide"/>
              <a:buNone/>
              <a:defRPr b="1" sz="3000">
                <a:solidFill>
                  <a:schemeClr val="dk1"/>
                </a:solidFill>
                <a:latin typeface="Audiowide"/>
                <a:ea typeface="Audiowide"/>
                <a:cs typeface="Audiowide"/>
                <a:sym typeface="Audiowide"/>
              </a:defRPr>
            </a:lvl6pPr>
            <a:lvl7pPr lvl="6">
              <a:spcBef>
                <a:spcPts val="0"/>
              </a:spcBef>
              <a:spcAft>
                <a:spcPts val="0"/>
              </a:spcAft>
              <a:buClr>
                <a:schemeClr val="dk1"/>
              </a:buClr>
              <a:buSzPts val="3000"/>
              <a:buFont typeface="Audiowide"/>
              <a:buNone/>
              <a:defRPr b="1" sz="3000">
                <a:solidFill>
                  <a:schemeClr val="dk1"/>
                </a:solidFill>
                <a:latin typeface="Audiowide"/>
                <a:ea typeface="Audiowide"/>
                <a:cs typeface="Audiowide"/>
                <a:sym typeface="Audiowide"/>
              </a:defRPr>
            </a:lvl7pPr>
            <a:lvl8pPr lvl="7">
              <a:spcBef>
                <a:spcPts val="0"/>
              </a:spcBef>
              <a:spcAft>
                <a:spcPts val="0"/>
              </a:spcAft>
              <a:buClr>
                <a:schemeClr val="dk1"/>
              </a:buClr>
              <a:buSzPts val="3000"/>
              <a:buFont typeface="Audiowide"/>
              <a:buNone/>
              <a:defRPr b="1" sz="3000">
                <a:solidFill>
                  <a:schemeClr val="dk1"/>
                </a:solidFill>
                <a:latin typeface="Audiowide"/>
                <a:ea typeface="Audiowide"/>
                <a:cs typeface="Audiowide"/>
                <a:sym typeface="Audiowide"/>
              </a:defRPr>
            </a:lvl8pPr>
            <a:lvl9pPr lvl="8">
              <a:spcBef>
                <a:spcPts val="0"/>
              </a:spcBef>
              <a:spcAft>
                <a:spcPts val="0"/>
              </a:spcAft>
              <a:buClr>
                <a:schemeClr val="dk1"/>
              </a:buClr>
              <a:buSzPts val="3000"/>
              <a:buFont typeface="Audiowide"/>
              <a:buNone/>
              <a:defRPr b="1" sz="3000">
                <a:solidFill>
                  <a:schemeClr val="dk1"/>
                </a:solidFill>
                <a:latin typeface="Audiowide"/>
                <a:ea typeface="Audiowide"/>
                <a:cs typeface="Audiowide"/>
                <a:sym typeface="Audiowide"/>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00000"/>
              </a:lnSpc>
              <a:spcBef>
                <a:spcPts val="0"/>
              </a:spcBef>
              <a:spcAft>
                <a:spcPts val="0"/>
              </a:spcAft>
              <a:buClr>
                <a:schemeClr val="lt1"/>
              </a:buClr>
              <a:buSzPts val="1800"/>
              <a:buFont typeface="Space Mono"/>
              <a:buChar char="●"/>
              <a:defRPr sz="1800">
                <a:solidFill>
                  <a:schemeClr val="lt1"/>
                </a:solidFill>
                <a:latin typeface="Space Mono"/>
                <a:ea typeface="Space Mono"/>
                <a:cs typeface="Space Mono"/>
                <a:sym typeface="Space Mono"/>
              </a:defRPr>
            </a:lvl1pPr>
            <a:lvl2pPr indent="-317500" lvl="1" marL="914400">
              <a:lnSpc>
                <a:spcPct val="100000"/>
              </a:lnSpc>
              <a:spcBef>
                <a:spcPts val="0"/>
              </a:spcBef>
              <a:spcAft>
                <a:spcPts val="0"/>
              </a:spcAft>
              <a:buClr>
                <a:schemeClr val="lt1"/>
              </a:buClr>
              <a:buSzPts val="1400"/>
              <a:buFont typeface="Space Mono"/>
              <a:buChar char="○"/>
              <a:defRPr>
                <a:solidFill>
                  <a:schemeClr val="lt1"/>
                </a:solidFill>
                <a:latin typeface="Space Mono"/>
                <a:ea typeface="Space Mono"/>
                <a:cs typeface="Space Mono"/>
                <a:sym typeface="Space Mono"/>
              </a:defRPr>
            </a:lvl2pPr>
            <a:lvl3pPr indent="-317500" lvl="2" marL="1371600">
              <a:lnSpc>
                <a:spcPct val="100000"/>
              </a:lnSpc>
              <a:spcBef>
                <a:spcPts val="0"/>
              </a:spcBef>
              <a:spcAft>
                <a:spcPts val="0"/>
              </a:spcAft>
              <a:buClr>
                <a:schemeClr val="lt1"/>
              </a:buClr>
              <a:buSzPts val="1400"/>
              <a:buFont typeface="Space Mono"/>
              <a:buChar char="■"/>
              <a:defRPr>
                <a:solidFill>
                  <a:schemeClr val="lt1"/>
                </a:solidFill>
                <a:latin typeface="Space Mono"/>
                <a:ea typeface="Space Mono"/>
                <a:cs typeface="Space Mono"/>
                <a:sym typeface="Space Mono"/>
              </a:defRPr>
            </a:lvl3pPr>
            <a:lvl4pPr indent="-317500" lvl="3" marL="1828800">
              <a:lnSpc>
                <a:spcPct val="100000"/>
              </a:lnSpc>
              <a:spcBef>
                <a:spcPts val="0"/>
              </a:spcBef>
              <a:spcAft>
                <a:spcPts val="0"/>
              </a:spcAft>
              <a:buClr>
                <a:schemeClr val="lt1"/>
              </a:buClr>
              <a:buSzPts val="1400"/>
              <a:buFont typeface="Space Mono"/>
              <a:buChar char="●"/>
              <a:defRPr>
                <a:solidFill>
                  <a:schemeClr val="lt1"/>
                </a:solidFill>
                <a:latin typeface="Space Mono"/>
                <a:ea typeface="Space Mono"/>
                <a:cs typeface="Space Mono"/>
                <a:sym typeface="Space Mono"/>
              </a:defRPr>
            </a:lvl4pPr>
            <a:lvl5pPr indent="-317500" lvl="4" marL="2286000">
              <a:lnSpc>
                <a:spcPct val="100000"/>
              </a:lnSpc>
              <a:spcBef>
                <a:spcPts val="0"/>
              </a:spcBef>
              <a:spcAft>
                <a:spcPts val="0"/>
              </a:spcAft>
              <a:buClr>
                <a:schemeClr val="lt1"/>
              </a:buClr>
              <a:buSzPts val="1400"/>
              <a:buFont typeface="Space Mono"/>
              <a:buChar char="○"/>
              <a:defRPr>
                <a:solidFill>
                  <a:schemeClr val="lt1"/>
                </a:solidFill>
                <a:latin typeface="Space Mono"/>
                <a:ea typeface="Space Mono"/>
                <a:cs typeface="Space Mono"/>
                <a:sym typeface="Space Mono"/>
              </a:defRPr>
            </a:lvl5pPr>
            <a:lvl6pPr indent="-317500" lvl="5" marL="2743200">
              <a:lnSpc>
                <a:spcPct val="100000"/>
              </a:lnSpc>
              <a:spcBef>
                <a:spcPts val="0"/>
              </a:spcBef>
              <a:spcAft>
                <a:spcPts val="0"/>
              </a:spcAft>
              <a:buClr>
                <a:schemeClr val="lt1"/>
              </a:buClr>
              <a:buSzPts val="1400"/>
              <a:buFont typeface="Space Mono"/>
              <a:buChar char="■"/>
              <a:defRPr>
                <a:solidFill>
                  <a:schemeClr val="lt1"/>
                </a:solidFill>
                <a:latin typeface="Space Mono"/>
                <a:ea typeface="Space Mono"/>
                <a:cs typeface="Space Mono"/>
                <a:sym typeface="Space Mono"/>
              </a:defRPr>
            </a:lvl6pPr>
            <a:lvl7pPr indent="-317500" lvl="6" marL="3200400">
              <a:lnSpc>
                <a:spcPct val="100000"/>
              </a:lnSpc>
              <a:spcBef>
                <a:spcPts val="0"/>
              </a:spcBef>
              <a:spcAft>
                <a:spcPts val="0"/>
              </a:spcAft>
              <a:buClr>
                <a:schemeClr val="lt1"/>
              </a:buClr>
              <a:buSzPts val="1400"/>
              <a:buFont typeface="Space Mono"/>
              <a:buChar char="●"/>
              <a:defRPr>
                <a:solidFill>
                  <a:schemeClr val="lt1"/>
                </a:solidFill>
                <a:latin typeface="Space Mono"/>
                <a:ea typeface="Space Mono"/>
                <a:cs typeface="Space Mono"/>
                <a:sym typeface="Space Mono"/>
              </a:defRPr>
            </a:lvl7pPr>
            <a:lvl8pPr indent="-317500" lvl="7" marL="3657600">
              <a:lnSpc>
                <a:spcPct val="100000"/>
              </a:lnSpc>
              <a:spcBef>
                <a:spcPts val="0"/>
              </a:spcBef>
              <a:spcAft>
                <a:spcPts val="0"/>
              </a:spcAft>
              <a:buClr>
                <a:schemeClr val="lt1"/>
              </a:buClr>
              <a:buSzPts val="1400"/>
              <a:buFont typeface="Space Mono"/>
              <a:buChar char="○"/>
              <a:defRPr>
                <a:solidFill>
                  <a:schemeClr val="lt1"/>
                </a:solidFill>
                <a:latin typeface="Space Mono"/>
                <a:ea typeface="Space Mono"/>
                <a:cs typeface="Space Mono"/>
                <a:sym typeface="Space Mono"/>
              </a:defRPr>
            </a:lvl8pPr>
            <a:lvl9pPr indent="-317500" lvl="8" marL="4114800">
              <a:lnSpc>
                <a:spcPct val="100000"/>
              </a:lnSpc>
              <a:spcBef>
                <a:spcPts val="0"/>
              </a:spcBef>
              <a:spcAft>
                <a:spcPts val="0"/>
              </a:spcAft>
              <a:buClr>
                <a:schemeClr val="lt1"/>
              </a:buClr>
              <a:buSzPts val="1400"/>
              <a:buFont typeface="Space Mono"/>
              <a:buChar char="■"/>
              <a:defRPr>
                <a:solidFill>
                  <a:schemeClr val="lt1"/>
                </a:solidFill>
                <a:latin typeface="Space Mono"/>
                <a:ea typeface="Space Mono"/>
                <a:cs typeface="Space Mono"/>
                <a:sym typeface="Space Mono"/>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xml"/><Relationship Id="rId3" Type="http://schemas.openxmlformats.org/officeDocument/2006/relationships/image" Target="../media/image10.pn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10.png"/><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3.xml"/><Relationship Id="rId3" Type="http://schemas.openxmlformats.org/officeDocument/2006/relationships/image" Target="../media/image16.png"/><Relationship Id="rId4" Type="http://schemas.openxmlformats.org/officeDocument/2006/relationships/image" Target="../media/image4.png"/><Relationship Id="rId9" Type="http://schemas.openxmlformats.org/officeDocument/2006/relationships/image" Target="../media/image12.png"/><Relationship Id="rId5" Type="http://schemas.openxmlformats.org/officeDocument/2006/relationships/image" Target="../media/image1.png"/><Relationship Id="rId6" Type="http://schemas.openxmlformats.org/officeDocument/2006/relationships/image" Target="../media/image13.png"/><Relationship Id="rId7" Type="http://schemas.openxmlformats.org/officeDocument/2006/relationships/image" Target="../media/image8.png"/><Relationship Id="rId8" Type="http://schemas.openxmlformats.org/officeDocument/2006/relationships/image" Target="../media/image14.png"/><Relationship Id="rId11" Type="http://schemas.openxmlformats.org/officeDocument/2006/relationships/image" Target="../media/image11.png"/><Relationship Id="rId10" Type="http://schemas.openxmlformats.org/officeDocument/2006/relationships/image" Target="../media/image5.png"/><Relationship Id="rId13" Type="http://schemas.openxmlformats.org/officeDocument/2006/relationships/image" Target="../media/image2.png"/><Relationship Id="rId12" Type="http://schemas.openxmlformats.org/officeDocument/2006/relationships/image" Target="../media/image6.png"/><Relationship Id="rId15" Type="http://schemas.openxmlformats.org/officeDocument/2006/relationships/image" Target="../media/image17.png"/><Relationship Id="rId14" Type="http://schemas.openxmlformats.org/officeDocument/2006/relationships/image" Target="../media/image18.png"/><Relationship Id="rId17" Type="http://schemas.openxmlformats.org/officeDocument/2006/relationships/image" Target="../media/image9.png"/><Relationship Id="rId16" Type="http://schemas.openxmlformats.org/officeDocument/2006/relationships/image" Target="../media/image21.png"/><Relationship Id="rId19" Type="http://schemas.openxmlformats.org/officeDocument/2006/relationships/image" Target="../media/image10.png"/><Relationship Id="rId18" Type="http://schemas.openxmlformats.org/officeDocument/2006/relationships/image" Target="../media/image2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5.xml"/><Relationship Id="rId3" Type="http://schemas.openxmlformats.org/officeDocument/2006/relationships/image" Target="../media/image9.png"/><Relationship Id="rId4" Type="http://schemas.openxmlformats.org/officeDocument/2006/relationships/image" Target="../media/image16.png"/><Relationship Id="rId5" Type="http://schemas.openxmlformats.org/officeDocument/2006/relationships/image" Target="../media/image4.png"/><Relationship Id="rId6" Type="http://schemas.openxmlformats.org/officeDocument/2006/relationships/image" Target="../media/image15.png"/><Relationship Id="rId7" Type="http://schemas.openxmlformats.org/officeDocument/2006/relationships/image" Target="../media/image20.png"/><Relationship Id="rId8"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hyperlink" Target="https://www.thispersondoesnotexist.com/"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hyperlink" Target="https://www.thispersondoesnotexist.com/" TargetMode="External"/><Relationship Id="rId4" Type="http://schemas.openxmlformats.org/officeDocument/2006/relationships/hyperlink" Target="http://www.youtube.com/watch?v=c-NJtV9Jvp0" TargetMode="External"/><Relationship Id="rId5" Type="http://schemas.openxmlformats.org/officeDocument/2006/relationships/image" Target="../media/image3.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hyperlink" Target="https://www.thispersondoesnotexist.com/"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hyperlink" Target="https://www.thispersondoesnotexist.com/" TargetMode="Externa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hyperlink" Target="https://www.thispersondoesnotexist.com/"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 Id="rId3"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xml"/><Relationship Id="rId3" Type="http://schemas.openxmlformats.org/officeDocument/2006/relationships/image" Target="../media/image10.pn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1187" name="Shape 1187"/>
        <p:cNvGrpSpPr/>
        <p:nvPr/>
      </p:nvGrpSpPr>
      <p:grpSpPr>
        <a:xfrm>
          <a:off x="0" y="0"/>
          <a:ext cx="0" cy="0"/>
          <a:chOff x="0" y="0"/>
          <a:chExt cx="0" cy="0"/>
        </a:xfrm>
      </p:grpSpPr>
      <p:sp>
        <p:nvSpPr>
          <p:cNvPr id="1188" name="Google Shape;1188;p41"/>
          <p:cNvSpPr/>
          <p:nvPr/>
        </p:nvSpPr>
        <p:spPr>
          <a:xfrm>
            <a:off x="1827480" y="4208711"/>
            <a:ext cx="109562" cy="109562"/>
          </a:xfrm>
          <a:custGeom>
            <a:rect b="b" l="l" r="r" t="t"/>
            <a:pathLst>
              <a:path extrusionOk="0" h="1199" w="1199">
                <a:moveTo>
                  <a:pt x="599" y="1"/>
                </a:moveTo>
                <a:cubicBezTo>
                  <a:pt x="286" y="1"/>
                  <a:pt x="0" y="229"/>
                  <a:pt x="0" y="600"/>
                </a:cubicBezTo>
                <a:cubicBezTo>
                  <a:pt x="0" y="914"/>
                  <a:pt x="257" y="1199"/>
                  <a:pt x="599" y="1199"/>
                </a:cubicBezTo>
                <a:cubicBezTo>
                  <a:pt x="970" y="1199"/>
                  <a:pt x="1199" y="942"/>
                  <a:pt x="1199" y="600"/>
                </a:cubicBezTo>
                <a:cubicBezTo>
                  <a:pt x="1199" y="286"/>
                  <a:pt x="970" y="1"/>
                  <a:pt x="5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89" name="Google Shape;1189;p41"/>
          <p:cNvGrpSpPr/>
          <p:nvPr/>
        </p:nvGrpSpPr>
        <p:grpSpPr>
          <a:xfrm>
            <a:off x="1404888" y="978275"/>
            <a:ext cx="6334114" cy="2944874"/>
            <a:chOff x="1404888" y="978275"/>
            <a:chExt cx="6334114" cy="2944874"/>
          </a:xfrm>
        </p:grpSpPr>
        <p:sp>
          <p:nvSpPr>
            <p:cNvPr id="1190" name="Google Shape;1190;p41"/>
            <p:cNvSpPr/>
            <p:nvPr/>
          </p:nvSpPr>
          <p:spPr>
            <a:xfrm>
              <a:off x="1641450" y="1183700"/>
              <a:ext cx="5861100" cy="2497500"/>
            </a:xfrm>
            <a:prstGeom prst="rect">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41"/>
            <p:cNvSpPr/>
            <p:nvPr/>
          </p:nvSpPr>
          <p:spPr>
            <a:xfrm flipH="1" rot="10800000">
              <a:off x="1404888" y="978275"/>
              <a:ext cx="258051" cy="257874"/>
            </a:xfrm>
            <a:custGeom>
              <a:rect b="b" l="l" r="r" t="t"/>
              <a:pathLst>
                <a:path extrusionOk="0" h="1490" w="1491">
                  <a:moveTo>
                    <a:pt x="1" y="0"/>
                  </a:moveTo>
                  <a:lnTo>
                    <a:pt x="1" y="1490"/>
                  </a:lnTo>
                  <a:lnTo>
                    <a:pt x="1490" y="1490"/>
                  </a:lnTo>
                  <a:lnTo>
                    <a:pt x="1490" y="1216"/>
                  </a:lnTo>
                  <a:lnTo>
                    <a:pt x="275" y="1216"/>
                  </a:lnTo>
                  <a:lnTo>
                    <a:pt x="27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41"/>
            <p:cNvSpPr/>
            <p:nvPr/>
          </p:nvSpPr>
          <p:spPr>
            <a:xfrm flipH="1">
              <a:off x="7480950" y="3665275"/>
              <a:ext cx="258051" cy="257874"/>
            </a:xfrm>
            <a:custGeom>
              <a:rect b="b" l="l" r="r" t="t"/>
              <a:pathLst>
                <a:path extrusionOk="0" h="1490" w="1491">
                  <a:moveTo>
                    <a:pt x="1" y="0"/>
                  </a:moveTo>
                  <a:lnTo>
                    <a:pt x="1" y="1490"/>
                  </a:lnTo>
                  <a:lnTo>
                    <a:pt x="1490" y="1490"/>
                  </a:lnTo>
                  <a:lnTo>
                    <a:pt x="1490" y="1216"/>
                  </a:lnTo>
                  <a:lnTo>
                    <a:pt x="275" y="1216"/>
                  </a:lnTo>
                  <a:lnTo>
                    <a:pt x="27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93" name="Google Shape;1193;p41"/>
          <p:cNvSpPr txBox="1"/>
          <p:nvPr>
            <p:ph type="ctrTitle"/>
          </p:nvPr>
        </p:nvSpPr>
        <p:spPr>
          <a:xfrm>
            <a:off x="2416600" y="1236150"/>
            <a:ext cx="4311000" cy="2429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5000">
                <a:solidFill>
                  <a:srgbClr val="FFFF00"/>
                </a:solidFill>
              </a:rPr>
              <a:t>G</a:t>
            </a:r>
            <a:r>
              <a:rPr lang="en" sz="5000"/>
              <a:t>enerative</a:t>
            </a:r>
            <a:endParaRPr sz="5000"/>
          </a:p>
          <a:p>
            <a:pPr indent="0" lvl="0" marL="0" rtl="0" algn="l">
              <a:spcBef>
                <a:spcPts val="0"/>
              </a:spcBef>
              <a:spcAft>
                <a:spcPts val="0"/>
              </a:spcAft>
              <a:buNone/>
            </a:pPr>
            <a:r>
              <a:rPr lang="en" sz="5000">
                <a:solidFill>
                  <a:srgbClr val="FFFF00"/>
                </a:solidFill>
              </a:rPr>
              <a:t>A</a:t>
            </a:r>
            <a:r>
              <a:rPr lang="en" sz="5000"/>
              <a:t>dversarial</a:t>
            </a:r>
            <a:endParaRPr sz="5000"/>
          </a:p>
          <a:p>
            <a:pPr indent="0" lvl="0" marL="0" rtl="0" algn="l">
              <a:spcBef>
                <a:spcPts val="0"/>
              </a:spcBef>
              <a:spcAft>
                <a:spcPts val="0"/>
              </a:spcAft>
              <a:buNone/>
            </a:pPr>
            <a:r>
              <a:rPr lang="en" sz="5000">
                <a:solidFill>
                  <a:srgbClr val="FFFF00"/>
                </a:solidFill>
              </a:rPr>
              <a:t>N</a:t>
            </a:r>
            <a:r>
              <a:rPr lang="en" sz="5000"/>
              <a:t>etworks</a:t>
            </a:r>
            <a:endParaRPr sz="50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1" name="Shape 1251"/>
        <p:cNvGrpSpPr/>
        <p:nvPr/>
      </p:nvGrpSpPr>
      <p:grpSpPr>
        <a:xfrm>
          <a:off x="0" y="0"/>
          <a:ext cx="0" cy="0"/>
          <a:chOff x="0" y="0"/>
          <a:chExt cx="0" cy="0"/>
        </a:xfrm>
      </p:grpSpPr>
      <p:grpSp>
        <p:nvGrpSpPr>
          <p:cNvPr id="1252" name="Google Shape;1252;p50"/>
          <p:cNvGrpSpPr/>
          <p:nvPr/>
        </p:nvGrpSpPr>
        <p:grpSpPr>
          <a:xfrm>
            <a:off x="414325" y="302037"/>
            <a:ext cx="8225425" cy="2068894"/>
            <a:chOff x="414325" y="2762075"/>
            <a:chExt cx="8225425" cy="2068894"/>
          </a:xfrm>
        </p:grpSpPr>
        <p:pic>
          <p:nvPicPr>
            <p:cNvPr id="1253" name="Google Shape;1253;p50"/>
            <p:cNvPicPr preferRelativeResize="0"/>
            <p:nvPr/>
          </p:nvPicPr>
          <p:blipFill>
            <a:blip r:embed="rId3">
              <a:alphaModFix/>
            </a:blip>
            <a:stretch>
              <a:fillRect/>
            </a:stretch>
          </p:blipFill>
          <p:spPr>
            <a:xfrm>
              <a:off x="414325" y="2762075"/>
              <a:ext cx="2804750" cy="2068894"/>
            </a:xfrm>
            <a:prstGeom prst="rect">
              <a:avLst/>
            </a:prstGeom>
            <a:noFill/>
            <a:ln>
              <a:noFill/>
            </a:ln>
          </p:spPr>
        </p:pic>
        <p:sp>
          <p:nvSpPr>
            <p:cNvPr id="1254" name="Google Shape;1254;p50"/>
            <p:cNvSpPr txBox="1"/>
            <p:nvPr/>
          </p:nvSpPr>
          <p:spPr>
            <a:xfrm>
              <a:off x="3597050" y="2996100"/>
              <a:ext cx="5042700" cy="1600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300">
                  <a:solidFill>
                    <a:schemeClr val="dk2"/>
                  </a:solidFill>
                  <a:latin typeface="Space Mono"/>
                  <a:ea typeface="Space Mono"/>
                  <a:cs typeface="Space Mono"/>
                  <a:sym typeface="Space Mono"/>
                </a:rPr>
                <a:t>Discriminator’s job:</a:t>
              </a:r>
              <a:endParaRPr b="1" sz="2300">
                <a:solidFill>
                  <a:schemeClr val="dk2"/>
                </a:solidFill>
                <a:latin typeface="Space Mono"/>
                <a:ea typeface="Space Mono"/>
                <a:cs typeface="Space Mono"/>
                <a:sym typeface="Space Mono"/>
              </a:endParaRPr>
            </a:p>
            <a:p>
              <a:pPr indent="0" lvl="0" marL="0" rtl="0" algn="l">
                <a:spcBef>
                  <a:spcPts val="0"/>
                </a:spcBef>
                <a:spcAft>
                  <a:spcPts val="0"/>
                </a:spcAft>
                <a:buNone/>
              </a:pPr>
              <a:r>
                <a:rPr lang="en" sz="2300">
                  <a:solidFill>
                    <a:schemeClr val="lt1"/>
                  </a:solidFill>
                  <a:latin typeface="Space Mono"/>
                  <a:ea typeface="Space Mono"/>
                  <a:cs typeface="Space Mono"/>
                  <a:sym typeface="Space Mono"/>
                </a:rPr>
                <a:t>Identify real examples from the dataset vs. fake ones created by the </a:t>
              </a:r>
              <a:r>
                <a:rPr b="1" lang="en" sz="2300">
                  <a:solidFill>
                    <a:schemeClr val="lt2"/>
                  </a:solidFill>
                  <a:latin typeface="Space Mono"/>
                  <a:ea typeface="Space Mono"/>
                  <a:cs typeface="Space Mono"/>
                  <a:sym typeface="Space Mono"/>
                </a:rPr>
                <a:t>generator</a:t>
              </a:r>
              <a:r>
                <a:rPr lang="en" sz="2300">
                  <a:solidFill>
                    <a:schemeClr val="lt1"/>
                  </a:solidFill>
                  <a:latin typeface="Space Mono"/>
                  <a:ea typeface="Space Mono"/>
                  <a:cs typeface="Space Mono"/>
                  <a:sym typeface="Space Mono"/>
                </a:rPr>
                <a:t>.</a:t>
              </a:r>
              <a:endParaRPr sz="2300">
                <a:solidFill>
                  <a:schemeClr val="lt1"/>
                </a:solidFill>
                <a:latin typeface="Space Mono"/>
                <a:ea typeface="Space Mono"/>
                <a:cs typeface="Space Mono"/>
                <a:sym typeface="Space Mono"/>
              </a:endParaRPr>
            </a:p>
          </p:txBody>
        </p:sp>
      </p:grpSp>
      <p:grpSp>
        <p:nvGrpSpPr>
          <p:cNvPr id="1255" name="Google Shape;1255;p50"/>
          <p:cNvGrpSpPr/>
          <p:nvPr/>
        </p:nvGrpSpPr>
        <p:grpSpPr>
          <a:xfrm>
            <a:off x="436752" y="2849688"/>
            <a:ext cx="8180573" cy="2030425"/>
            <a:chOff x="414327" y="312513"/>
            <a:chExt cx="8180573" cy="2030425"/>
          </a:xfrm>
        </p:grpSpPr>
        <p:pic>
          <p:nvPicPr>
            <p:cNvPr id="1256" name="Google Shape;1256;p50"/>
            <p:cNvPicPr preferRelativeResize="0"/>
            <p:nvPr/>
          </p:nvPicPr>
          <p:blipFill rotWithShape="1">
            <a:blip r:embed="rId4">
              <a:alphaModFix/>
            </a:blip>
            <a:srcRect b="0" l="22299" r="0" t="0"/>
            <a:stretch/>
          </p:blipFill>
          <p:spPr>
            <a:xfrm>
              <a:off x="414327" y="312513"/>
              <a:ext cx="2804751" cy="2030425"/>
            </a:xfrm>
            <a:prstGeom prst="rect">
              <a:avLst/>
            </a:prstGeom>
            <a:noFill/>
            <a:ln>
              <a:noFill/>
            </a:ln>
          </p:spPr>
        </p:pic>
        <p:sp>
          <p:nvSpPr>
            <p:cNvPr id="1257" name="Google Shape;1257;p50"/>
            <p:cNvSpPr txBox="1"/>
            <p:nvPr/>
          </p:nvSpPr>
          <p:spPr>
            <a:xfrm>
              <a:off x="3641900" y="527325"/>
              <a:ext cx="4953000" cy="1600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300">
                  <a:solidFill>
                    <a:schemeClr val="lt2"/>
                  </a:solidFill>
                  <a:latin typeface="Space Mono"/>
                  <a:ea typeface="Space Mono"/>
                  <a:cs typeface="Space Mono"/>
                  <a:sym typeface="Space Mono"/>
                </a:rPr>
                <a:t>Generator’s job:</a:t>
              </a:r>
              <a:endParaRPr b="1" sz="2300">
                <a:solidFill>
                  <a:schemeClr val="lt2"/>
                </a:solidFill>
                <a:latin typeface="Space Mono"/>
                <a:ea typeface="Space Mono"/>
                <a:cs typeface="Space Mono"/>
                <a:sym typeface="Space Mono"/>
              </a:endParaRPr>
            </a:p>
            <a:p>
              <a:pPr indent="0" lvl="0" marL="0" rtl="0" algn="l">
                <a:spcBef>
                  <a:spcPts val="0"/>
                </a:spcBef>
                <a:spcAft>
                  <a:spcPts val="0"/>
                </a:spcAft>
                <a:buNone/>
              </a:pPr>
              <a:r>
                <a:rPr lang="en" sz="2300">
                  <a:solidFill>
                    <a:schemeClr val="lt1"/>
                  </a:solidFill>
                  <a:latin typeface="Space Mono"/>
                  <a:ea typeface="Space Mono"/>
                  <a:cs typeface="Space Mono"/>
                  <a:sym typeface="Space Mono"/>
                </a:rPr>
                <a:t>Trick the </a:t>
              </a:r>
              <a:r>
                <a:rPr b="1" lang="en" sz="2300">
                  <a:solidFill>
                    <a:schemeClr val="dk2"/>
                  </a:solidFill>
                  <a:latin typeface="Space Mono"/>
                  <a:ea typeface="Space Mono"/>
                  <a:cs typeface="Space Mono"/>
                  <a:sym typeface="Space Mono"/>
                </a:rPr>
                <a:t>discriminator</a:t>
              </a:r>
              <a:r>
                <a:rPr lang="en" sz="2300">
                  <a:solidFill>
                    <a:schemeClr val="lt1"/>
                  </a:solidFill>
                  <a:latin typeface="Space Mono"/>
                  <a:ea typeface="Space Mono"/>
                  <a:cs typeface="Space Mono"/>
                  <a:sym typeface="Space Mono"/>
                </a:rPr>
                <a:t> into thinking generated examples are real.</a:t>
              </a:r>
              <a:endParaRPr sz="2300">
                <a:solidFill>
                  <a:schemeClr val="lt1"/>
                </a:solidFill>
                <a:latin typeface="Space Mono"/>
                <a:ea typeface="Space Mono"/>
                <a:cs typeface="Space Mono"/>
                <a:sym typeface="Space Mono"/>
              </a:endParaRPr>
            </a:p>
          </p:txBody>
        </p:sp>
      </p:grpSp>
      <p:grpSp>
        <p:nvGrpSpPr>
          <p:cNvPr id="1258" name="Google Shape;1258;p50"/>
          <p:cNvGrpSpPr/>
          <p:nvPr/>
        </p:nvGrpSpPr>
        <p:grpSpPr>
          <a:xfrm>
            <a:off x="4200403" y="2292909"/>
            <a:ext cx="2904650" cy="596334"/>
            <a:chOff x="4200403" y="2292909"/>
            <a:chExt cx="2904650" cy="596334"/>
          </a:xfrm>
        </p:grpSpPr>
        <p:sp>
          <p:nvSpPr>
            <p:cNvPr id="1259" name="Google Shape;1259;p50"/>
            <p:cNvSpPr txBox="1"/>
            <p:nvPr/>
          </p:nvSpPr>
          <p:spPr>
            <a:xfrm>
              <a:off x="4574150" y="2340900"/>
              <a:ext cx="21741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800">
                  <a:solidFill>
                    <a:srgbClr val="869FB1"/>
                  </a:solidFill>
                  <a:latin typeface="Space Mono"/>
                  <a:ea typeface="Space Mono"/>
                  <a:cs typeface="Space Mono"/>
                  <a:sym typeface="Space Mono"/>
                </a:rPr>
                <a:t>Loss functions</a:t>
              </a:r>
              <a:endParaRPr b="1" sz="1800">
                <a:solidFill>
                  <a:srgbClr val="869FB1"/>
                </a:solidFill>
                <a:latin typeface="Space Mono"/>
                <a:ea typeface="Space Mono"/>
                <a:cs typeface="Space Mono"/>
                <a:sym typeface="Space Mono"/>
              </a:endParaRPr>
            </a:p>
          </p:txBody>
        </p:sp>
        <p:sp>
          <p:nvSpPr>
            <p:cNvPr id="1260" name="Google Shape;1260;p50"/>
            <p:cNvSpPr/>
            <p:nvPr/>
          </p:nvSpPr>
          <p:spPr>
            <a:xfrm rot="-5400000">
              <a:off x="4205953" y="2287359"/>
              <a:ext cx="336300" cy="347400"/>
            </a:xfrm>
            <a:prstGeom prst="bentArrow">
              <a:avLst>
                <a:gd fmla="val 22487" name="adj1"/>
                <a:gd fmla="val 37073" name="adj2"/>
                <a:gd fmla="val 35028" name="adj3"/>
                <a:gd fmla="val 24993" name="adj4"/>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50"/>
            <p:cNvSpPr/>
            <p:nvPr/>
          </p:nvSpPr>
          <p:spPr>
            <a:xfrm rot="5400000">
              <a:off x="6763203" y="2547394"/>
              <a:ext cx="336300" cy="347400"/>
            </a:xfrm>
            <a:prstGeom prst="bentArrow">
              <a:avLst>
                <a:gd fmla="val 22487" name="adj1"/>
                <a:gd fmla="val 37073" name="adj2"/>
                <a:gd fmla="val 35028" name="adj3"/>
                <a:gd fmla="val 24993" name="adj4"/>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5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5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5" name="Shape 1265"/>
        <p:cNvGrpSpPr/>
        <p:nvPr/>
      </p:nvGrpSpPr>
      <p:grpSpPr>
        <a:xfrm>
          <a:off x="0" y="0"/>
          <a:ext cx="0" cy="0"/>
          <a:chOff x="0" y="0"/>
          <a:chExt cx="0" cy="0"/>
        </a:xfrm>
      </p:grpSpPr>
      <p:sp>
        <p:nvSpPr>
          <p:cNvPr id="1266" name="Google Shape;1266;p51"/>
          <p:cNvSpPr txBox="1"/>
          <p:nvPr>
            <p:ph type="title"/>
          </p:nvPr>
        </p:nvSpPr>
        <p:spPr>
          <a:xfrm>
            <a:off x="713225" y="1310738"/>
            <a:ext cx="5062800" cy="1582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Ultimately, we only care about the output from the </a:t>
            </a:r>
            <a:r>
              <a:rPr lang="en">
                <a:solidFill>
                  <a:schemeClr val="lt2"/>
                </a:solidFill>
              </a:rPr>
              <a:t>generator</a:t>
            </a:r>
            <a:r>
              <a:rPr lang="en"/>
              <a:t>.</a:t>
            </a:r>
            <a:endParaRPr/>
          </a:p>
        </p:txBody>
      </p:sp>
      <p:sp>
        <p:nvSpPr>
          <p:cNvPr id="1267" name="Google Shape;1267;p51"/>
          <p:cNvSpPr txBox="1"/>
          <p:nvPr>
            <p:ph idx="1" type="subTitle"/>
          </p:nvPr>
        </p:nvSpPr>
        <p:spPr>
          <a:xfrm>
            <a:off x="713225" y="2940263"/>
            <a:ext cx="4036800" cy="89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But the </a:t>
            </a:r>
            <a:r>
              <a:rPr b="1" lang="en" sz="1800">
                <a:solidFill>
                  <a:schemeClr val="dk2"/>
                </a:solidFill>
              </a:rPr>
              <a:t>discriminator</a:t>
            </a:r>
            <a:r>
              <a:rPr lang="en" sz="1800"/>
              <a:t> is the one who </a:t>
            </a:r>
            <a:r>
              <a:rPr lang="en" sz="1800"/>
              <a:t>forces</a:t>
            </a:r>
            <a:r>
              <a:rPr lang="en" sz="1800"/>
              <a:t> the generator to get good.</a:t>
            </a:r>
            <a:endParaRPr sz="1800"/>
          </a:p>
        </p:txBody>
      </p:sp>
      <p:pic>
        <p:nvPicPr>
          <p:cNvPr id="1268" name="Google Shape;1268;p51"/>
          <p:cNvPicPr preferRelativeResize="0"/>
          <p:nvPr/>
        </p:nvPicPr>
        <p:blipFill>
          <a:blip r:embed="rId3">
            <a:alphaModFix/>
          </a:blip>
          <a:stretch>
            <a:fillRect/>
          </a:stretch>
        </p:blipFill>
        <p:spPr>
          <a:xfrm>
            <a:off x="5652750" y="1310750"/>
            <a:ext cx="1877603" cy="1405352"/>
          </a:xfrm>
          <a:prstGeom prst="rect">
            <a:avLst/>
          </a:prstGeom>
          <a:noFill/>
          <a:ln>
            <a:noFill/>
          </a:ln>
        </p:spPr>
      </p:pic>
      <p:pic>
        <p:nvPicPr>
          <p:cNvPr id="1269" name="Google Shape;1269;p51"/>
          <p:cNvPicPr preferRelativeResize="0"/>
          <p:nvPr/>
        </p:nvPicPr>
        <p:blipFill rotWithShape="1">
          <a:blip r:embed="rId4">
            <a:alphaModFix/>
          </a:blip>
          <a:srcRect b="0" l="22299" r="0" t="0"/>
          <a:stretch/>
        </p:blipFill>
        <p:spPr>
          <a:xfrm>
            <a:off x="5926200" y="1948674"/>
            <a:ext cx="2915250" cy="21414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3" name="Shape 1273"/>
        <p:cNvGrpSpPr/>
        <p:nvPr/>
      </p:nvGrpSpPr>
      <p:grpSpPr>
        <a:xfrm>
          <a:off x="0" y="0"/>
          <a:ext cx="0" cy="0"/>
          <a:chOff x="0" y="0"/>
          <a:chExt cx="0" cy="0"/>
        </a:xfrm>
      </p:grpSpPr>
      <p:sp>
        <p:nvSpPr>
          <p:cNvPr id="1274" name="Google Shape;1274;p52"/>
          <p:cNvSpPr txBox="1"/>
          <p:nvPr>
            <p:ph type="title"/>
          </p:nvPr>
        </p:nvSpPr>
        <p:spPr>
          <a:xfrm>
            <a:off x="1671000" y="1261950"/>
            <a:ext cx="5802000" cy="2619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5600"/>
              <a:t>What exactly happens at each step?</a:t>
            </a:r>
            <a:endParaRPr sz="56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8" name="Shape 1278"/>
        <p:cNvGrpSpPr/>
        <p:nvPr/>
      </p:nvGrpSpPr>
      <p:grpSpPr>
        <a:xfrm>
          <a:off x="0" y="0"/>
          <a:ext cx="0" cy="0"/>
          <a:chOff x="0" y="0"/>
          <a:chExt cx="0" cy="0"/>
        </a:xfrm>
      </p:grpSpPr>
      <p:grpSp>
        <p:nvGrpSpPr>
          <p:cNvPr id="1279" name="Google Shape;1279;p53"/>
          <p:cNvGrpSpPr/>
          <p:nvPr/>
        </p:nvGrpSpPr>
        <p:grpSpPr>
          <a:xfrm>
            <a:off x="56049" y="437957"/>
            <a:ext cx="2004307" cy="1300878"/>
            <a:chOff x="56049" y="437957"/>
            <a:chExt cx="2004307" cy="1300878"/>
          </a:xfrm>
        </p:grpSpPr>
        <p:pic>
          <p:nvPicPr>
            <p:cNvPr id="1280" name="Google Shape;1280;p53"/>
            <p:cNvPicPr preferRelativeResize="0"/>
            <p:nvPr/>
          </p:nvPicPr>
          <p:blipFill>
            <a:blip r:embed="rId3">
              <a:alphaModFix/>
            </a:blip>
            <a:stretch>
              <a:fillRect/>
            </a:stretch>
          </p:blipFill>
          <p:spPr>
            <a:xfrm>
              <a:off x="485188" y="437957"/>
              <a:ext cx="1041473" cy="685287"/>
            </a:xfrm>
            <a:prstGeom prst="rect">
              <a:avLst/>
            </a:prstGeom>
            <a:noFill/>
            <a:ln>
              <a:noFill/>
            </a:ln>
          </p:spPr>
        </p:pic>
        <p:sp>
          <p:nvSpPr>
            <p:cNvPr id="1281" name="Google Shape;1281;p53"/>
            <p:cNvSpPr/>
            <p:nvPr/>
          </p:nvSpPr>
          <p:spPr>
            <a:xfrm>
              <a:off x="1617555" y="544087"/>
              <a:ext cx="442800" cy="473100"/>
            </a:xfrm>
            <a:prstGeom prst="rightArrow">
              <a:avLst>
                <a:gd fmla="val 50000" name="adj1"/>
                <a:gd fmla="val 50000" name="adj2"/>
              </a:avLst>
            </a:prstGeom>
            <a:solidFill>
              <a:srgbClr val="869FB1"/>
            </a:solidFill>
            <a:ln cap="flat" cmpd="sng" w="28575">
              <a:solidFill>
                <a:srgbClr val="445D7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53"/>
            <p:cNvSpPr txBox="1"/>
            <p:nvPr/>
          </p:nvSpPr>
          <p:spPr>
            <a:xfrm>
              <a:off x="56049" y="1123235"/>
              <a:ext cx="18999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869FB1"/>
                  </a:solidFill>
                  <a:latin typeface="Space Mono"/>
                  <a:ea typeface="Space Mono"/>
                  <a:cs typeface="Space Mono"/>
                  <a:sym typeface="Space Mono"/>
                </a:rPr>
                <a:t>“Latent space” samples</a:t>
              </a:r>
              <a:endParaRPr>
                <a:solidFill>
                  <a:srgbClr val="869FB1"/>
                </a:solidFill>
                <a:latin typeface="Space Mono"/>
                <a:ea typeface="Space Mono"/>
                <a:cs typeface="Space Mono"/>
                <a:sym typeface="Space Mono"/>
              </a:endParaRPr>
            </a:p>
          </p:txBody>
        </p:sp>
      </p:grpSp>
      <p:grpSp>
        <p:nvGrpSpPr>
          <p:cNvPr id="1283" name="Google Shape;1283;p53"/>
          <p:cNvGrpSpPr/>
          <p:nvPr/>
        </p:nvGrpSpPr>
        <p:grpSpPr>
          <a:xfrm>
            <a:off x="2151257" y="233162"/>
            <a:ext cx="1594053" cy="1571182"/>
            <a:chOff x="2151257" y="233162"/>
            <a:chExt cx="1594053" cy="1571182"/>
          </a:xfrm>
        </p:grpSpPr>
        <p:pic>
          <p:nvPicPr>
            <p:cNvPr id="1284" name="Google Shape;1284;p53"/>
            <p:cNvPicPr preferRelativeResize="0"/>
            <p:nvPr/>
          </p:nvPicPr>
          <p:blipFill rotWithShape="1">
            <a:blip r:embed="rId4">
              <a:alphaModFix/>
            </a:blip>
            <a:srcRect b="0" l="22299" r="0" t="0"/>
            <a:stretch/>
          </p:blipFill>
          <p:spPr>
            <a:xfrm>
              <a:off x="2151257" y="233162"/>
              <a:ext cx="1594053" cy="1170971"/>
            </a:xfrm>
            <a:prstGeom prst="rect">
              <a:avLst/>
            </a:prstGeom>
            <a:noFill/>
            <a:ln>
              <a:noFill/>
            </a:ln>
          </p:spPr>
        </p:pic>
        <p:sp>
          <p:nvSpPr>
            <p:cNvPr id="1285" name="Google Shape;1285;p53"/>
            <p:cNvSpPr txBox="1"/>
            <p:nvPr/>
          </p:nvSpPr>
          <p:spPr>
            <a:xfrm>
              <a:off x="2297829" y="1404144"/>
              <a:ext cx="13008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chemeClr val="lt2"/>
                  </a:solidFill>
                  <a:latin typeface="Space Mono"/>
                  <a:ea typeface="Space Mono"/>
                  <a:cs typeface="Space Mono"/>
                  <a:sym typeface="Space Mono"/>
                </a:rPr>
                <a:t>Generator</a:t>
              </a:r>
              <a:endParaRPr b="1">
                <a:solidFill>
                  <a:schemeClr val="lt2"/>
                </a:solidFill>
                <a:latin typeface="Space Mono"/>
                <a:ea typeface="Space Mono"/>
                <a:cs typeface="Space Mono"/>
                <a:sym typeface="Space Mono"/>
              </a:endParaRPr>
            </a:p>
          </p:txBody>
        </p:sp>
      </p:grpSp>
      <p:grpSp>
        <p:nvGrpSpPr>
          <p:cNvPr id="1286" name="Google Shape;1286;p53"/>
          <p:cNvGrpSpPr/>
          <p:nvPr/>
        </p:nvGrpSpPr>
        <p:grpSpPr>
          <a:xfrm>
            <a:off x="1617555" y="1767803"/>
            <a:ext cx="4376619" cy="1418596"/>
            <a:chOff x="1617555" y="1767803"/>
            <a:chExt cx="4376619" cy="1418596"/>
          </a:xfrm>
        </p:grpSpPr>
        <p:sp>
          <p:nvSpPr>
            <p:cNvPr id="1287" name="Google Shape;1287;p53"/>
            <p:cNvSpPr/>
            <p:nvPr/>
          </p:nvSpPr>
          <p:spPr>
            <a:xfrm>
              <a:off x="1617555" y="2040470"/>
              <a:ext cx="2661600" cy="473100"/>
            </a:xfrm>
            <a:prstGeom prst="rightArrow">
              <a:avLst>
                <a:gd fmla="val 50000" name="adj1"/>
                <a:gd fmla="val 50000" name="adj2"/>
              </a:avLst>
            </a:prstGeom>
            <a:solidFill>
              <a:srgbClr val="869FB1"/>
            </a:solidFill>
            <a:ln cap="flat" cmpd="sng" w="28575">
              <a:solidFill>
                <a:srgbClr val="445D7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53"/>
            <p:cNvSpPr txBox="1"/>
            <p:nvPr/>
          </p:nvSpPr>
          <p:spPr>
            <a:xfrm>
              <a:off x="4273375" y="2786199"/>
              <a:ext cx="17208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869FB1"/>
                  </a:solidFill>
                  <a:latin typeface="Space Mono"/>
                  <a:ea typeface="Space Mono"/>
                  <a:cs typeface="Space Mono"/>
                  <a:sym typeface="Space Mono"/>
                </a:rPr>
                <a:t>Real samples</a:t>
              </a:r>
              <a:endParaRPr>
                <a:solidFill>
                  <a:srgbClr val="869FB1"/>
                </a:solidFill>
                <a:latin typeface="Space Mono"/>
                <a:ea typeface="Space Mono"/>
                <a:cs typeface="Space Mono"/>
                <a:sym typeface="Space Mono"/>
              </a:endParaRPr>
            </a:p>
          </p:txBody>
        </p:sp>
        <p:grpSp>
          <p:nvGrpSpPr>
            <p:cNvPr id="1289" name="Google Shape;1289;p53"/>
            <p:cNvGrpSpPr/>
            <p:nvPr/>
          </p:nvGrpSpPr>
          <p:grpSpPr>
            <a:xfrm>
              <a:off x="4370086" y="1767803"/>
              <a:ext cx="1527632" cy="1018418"/>
              <a:chOff x="3884391" y="2926350"/>
              <a:chExt cx="1849434" cy="1232951"/>
            </a:xfrm>
          </p:grpSpPr>
          <p:pic>
            <p:nvPicPr>
              <p:cNvPr id="1290" name="Google Shape;1290;p53"/>
              <p:cNvPicPr preferRelativeResize="0"/>
              <p:nvPr/>
            </p:nvPicPr>
            <p:blipFill>
              <a:blip r:embed="rId5">
                <a:alphaModFix/>
              </a:blip>
              <a:stretch>
                <a:fillRect/>
              </a:stretch>
            </p:blipFill>
            <p:spPr>
              <a:xfrm>
                <a:off x="3884391" y="2926350"/>
                <a:ext cx="616476" cy="616476"/>
              </a:xfrm>
              <a:prstGeom prst="rect">
                <a:avLst/>
              </a:prstGeom>
              <a:noFill/>
              <a:ln>
                <a:noFill/>
              </a:ln>
            </p:spPr>
          </p:pic>
          <p:pic>
            <p:nvPicPr>
              <p:cNvPr id="1291" name="Google Shape;1291;p53"/>
              <p:cNvPicPr preferRelativeResize="0"/>
              <p:nvPr/>
            </p:nvPicPr>
            <p:blipFill>
              <a:blip r:embed="rId6">
                <a:alphaModFix/>
              </a:blip>
              <a:stretch>
                <a:fillRect/>
              </a:stretch>
            </p:blipFill>
            <p:spPr>
              <a:xfrm>
                <a:off x="4500870" y="2926350"/>
                <a:ext cx="616476" cy="616476"/>
              </a:xfrm>
              <a:prstGeom prst="rect">
                <a:avLst/>
              </a:prstGeom>
              <a:noFill/>
              <a:ln>
                <a:noFill/>
              </a:ln>
            </p:spPr>
          </p:pic>
          <p:pic>
            <p:nvPicPr>
              <p:cNvPr id="1292" name="Google Shape;1292;p53"/>
              <p:cNvPicPr preferRelativeResize="0"/>
              <p:nvPr/>
            </p:nvPicPr>
            <p:blipFill>
              <a:blip r:embed="rId7">
                <a:alphaModFix/>
              </a:blip>
              <a:stretch>
                <a:fillRect/>
              </a:stretch>
            </p:blipFill>
            <p:spPr>
              <a:xfrm>
                <a:off x="5117347" y="2926350"/>
                <a:ext cx="616476" cy="616476"/>
              </a:xfrm>
              <a:prstGeom prst="rect">
                <a:avLst/>
              </a:prstGeom>
              <a:noFill/>
              <a:ln>
                <a:noFill/>
              </a:ln>
            </p:spPr>
          </p:pic>
          <p:pic>
            <p:nvPicPr>
              <p:cNvPr id="1293" name="Google Shape;1293;p53"/>
              <p:cNvPicPr preferRelativeResize="0"/>
              <p:nvPr/>
            </p:nvPicPr>
            <p:blipFill>
              <a:blip r:embed="rId8">
                <a:alphaModFix/>
              </a:blip>
              <a:stretch>
                <a:fillRect/>
              </a:stretch>
            </p:blipFill>
            <p:spPr>
              <a:xfrm>
                <a:off x="3884400" y="3542825"/>
                <a:ext cx="616476" cy="616476"/>
              </a:xfrm>
              <a:prstGeom prst="rect">
                <a:avLst/>
              </a:prstGeom>
              <a:noFill/>
              <a:ln>
                <a:noFill/>
              </a:ln>
            </p:spPr>
          </p:pic>
          <p:pic>
            <p:nvPicPr>
              <p:cNvPr id="1294" name="Google Shape;1294;p53"/>
              <p:cNvPicPr preferRelativeResize="0"/>
              <p:nvPr/>
            </p:nvPicPr>
            <p:blipFill>
              <a:blip r:embed="rId9">
                <a:alphaModFix/>
              </a:blip>
              <a:stretch>
                <a:fillRect/>
              </a:stretch>
            </p:blipFill>
            <p:spPr>
              <a:xfrm>
                <a:off x="4500874" y="3542825"/>
                <a:ext cx="616476" cy="616476"/>
              </a:xfrm>
              <a:prstGeom prst="rect">
                <a:avLst/>
              </a:prstGeom>
              <a:noFill/>
              <a:ln>
                <a:noFill/>
              </a:ln>
            </p:spPr>
          </p:pic>
          <p:pic>
            <p:nvPicPr>
              <p:cNvPr id="1295" name="Google Shape;1295;p53"/>
              <p:cNvPicPr preferRelativeResize="0"/>
              <p:nvPr/>
            </p:nvPicPr>
            <p:blipFill>
              <a:blip r:embed="rId10">
                <a:alphaModFix/>
              </a:blip>
              <a:stretch>
                <a:fillRect/>
              </a:stretch>
            </p:blipFill>
            <p:spPr>
              <a:xfrm>
                <a:off x="5117349" y="3542825"/>
                <a:ext cx="616476" cy="616476"/>
              </a:xfrm>
              <a:prstGeom prst="rect">
                <a:avLst/>
              </a:prstGeom>
              <a:noFill/>
              <a:ln>
                <a:noFill/>
              </a:ln>
            </p:spPr>
          </p:pic>
        </p:grpSp>
      </p:grpSp>
      <p:grpSp>
        <p:nvGrpSpPr>
          <p:cNvPr id="1296" name="Google Shape;1296;p53"/>
          <p:cNvGrpSpPr/>
          <p:nvPr/>
        </p:nvGrpSpPr>
        <p:grpSpPr>
          <a:xfrm>
            <a:off x="3836221" y="309448"/>
            <a:ext cx="2529629" cy="1418612"/>
            <a:chOff x="3836221" y="309448"/>
            <a:chExt cx="2529629" cy="1418612"/>
          </a:xfrm>
        </p:grpSpPr>
        <p:sp>
          <p:nvSpPr>
            <p:cNvPr id="1297" name="Google Shape;1297;p53"/>
            <p:cNvSpPr/>
            <p:nvPr/>
          </p:nvSpPr>
          <p:spPr>
            <a:xfrm>
              <a:off x="3836221" y="544087"/>
              <a:ext cx="442800" cy="473100"/>
            </a:xfrm>
            <a:prstGeom prst="rightArrow">
              <a:avLst>
                <a:gd fmla="val 50000" name="adj1"/>
                <a:gd fmla="val 50000" name="adj2"/>
              </a:avLst>
            </a:prstGeom>
            <a:solidFill>
              <a:srgbClr val="869FB1"/>
            </a:solidFill>
            <a:ln cap="flat" cmpd="sng" w="28575">
              <a:solidFill>
                <a:srgbClr val="445D7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98" name="Google Shape;1298;p53"/>
            <p:cNvGrpSpPr/>
            <p:nvPr/>
          </p:nvGrpSpPr>
          <p:grpSpPr>
            <a:xfrm>
              <a:off x="4369997" y="309448"/>
              <a:ext cx="1527619" cy="1018423"/>
              <a:chOff x="5302200" y="1094900"/>
              <a:chExt cx="1849417" cy="1232958"/>
            </a:xfrm>
          </p:grpSpPr>
          <p:pic>
            <p:nvPicPr>
              <p:cNvPr id="1299" name="Google Shape;1299;p53"/>
              <p:cNvPicPr preferRelativeResize="0"/>
              <p:nvPr/>
            </p:nvPicPr>
            <p:blipFill>
              <a:blip r:embed="rId11">
                <a:alphaModFix/>
              </a:blip>
              <a:stretch>
                <a:fillRect/>
              </a:stretch>
            </p:blipFill>
            <p:spPr>
              <a:xfrm>
                <a:off x="5302200" y="1094900"/>
                <a:ext cx="616476" cy="616476"/>
              </a:xfrm>
              <a:prstGeom prst="rect">
                <a:avLst/>
              </a:prstGeom>
              <a:noFill/>
              <a:ln>
                <a:noFill/>
              </a:ln>
            </p:spPr>
          </p:pic>
          <p:pic>
            <p:nvPicPr>
              <p:cNvPr id="1300" name="Google Shape;1300;p53"/>
              <p:cNvPicPr preferRelativeResize="0"/>
              <p:nvPr/>
            </p:nvPicPr>
            <p:blipFill>
              <a:blip r:embed="rId12">
                <a:alphaModFix/>
              </a:blip>
              <a:stretch>
                <a:fillRect/>
              </a:stretch>
            </p:blipFill>
            <p:spPr>
              <a:xfrm>
                <a:off x="5918675" y="1094901"/>
                <a:ext cx="616476" cy="616476"/>
              </a:xfrm>
              <a:prstGeom prst="rect">
                <a:avLst/>
              </a:prstGeom>
              <a:noFill/>
              <a:ln>
                <a:noFill/>
              </a:ln>
            </p:spPr>
          </p:pic>
          <p:pic>
            <p:nvPicPr>
              <p:cNvPr id="1301" name="Google Shape;1301;p53"/>
              <p:cNvPicPr preferRelativeResize="0"/>
              <p:nvPr/>
            </p:nvPicPr>
            <p:blipFill>
              <a:blip r:embed="rId13">
                <a:alphaModFix/>
              </a:blip>
              <a:stretch>
                <a:fillRect/>
              </a:stretch>
            </p:blipFill>
            <p:spPr>
              <a:xfrm>
                <a:off x="5302200" y="1711376"/>
                <a:ext cx="616476" cy="616476"/>
              </a:xfrm>
              <a:prstGeom prst="rect">
                <a:avLst/>
              </a:prstGeom>
              <a:noFill/>
              <a:ln>
                <a:noFill/>
              </a:ln>
            </p:spPr>
          </p:pic>
          <p:pic>
            <p:nvPicPr>
              <p:cNvPr id="1302" name="Google Shape;1302;p53"/>
              <p:cNvPicPr preferRelativeResize="0"/>
              <p:nvPr/>
            </p:nvPicPr>
            <p:blipFill>
              <a:blip r:embed="rId14">
                <a:alphaModFix/>
              </a:blip>
              <a:stretch>
                <a:fillRect/>
              </a:stretch>
            </p:blipFill>
            <p:spPr>
              <a:xfrm>
                <a:off x="5918666" y="1711377"/>
                <a:ext cx="616476" cy="616481"/>
              </a:xfrm>
              <a:prstGeom prst="rect">
                <a:avLst/>
              </a:prstGeom>
              <a:noFill/>
              <a:ln>
                <a:noFill/>
              </a:ln>
            </p:spPr>
          </p:pic>
          <p:pic>
            <p:nvPicPr>
              <p:cNvPr id="1303" name="Google Shape;1303;p53"/>
              <p:cNvPicPr preferRelativeResize="0"/>
              <p:nvPr/>
            </p:nvPicPr>
            <p:blipFill>
              <a:blip r:embed="rId15">
                <a:alphaModFix/>
              </a:blip>
              <a:stretch>
                <a:fillRect/>
              </a:stretch>
            </p:blipFill>
            <p:spPr>
              <a:xfrm>
                <a:off x="6535141" y="1094902"/>
                <a:ext cx="616476" cy="616481"/>
              </a:xfrm>
              <a:prstGeom prst="rect">
                <a:avLst/>
              </a:prstGeom>
              <a:noFill/>
              <a:ln>
                <a:noFill/>
              </a:ln>
            </p:spPr>
          </p:pic>
          <p:pic>
            <p:nvPicPr>
              <p:cNvPr id="1304" name="Google Shape;1304;p53"/>
              <p:cNvPicPr preferRelativeResize="0"/>
              <p:nvPr/>
            </p:nvPicPr>
            <p:blipFill>
              <a:blip r:embed="rId16">
                <a:alphaModFix/>
              </a:blip>
              <a:stretch>
                <a:fillRect/>
              </a:stretch>
            </p:blipFill>
            <p:spPr>
              <a:xfrm>
                <a:off x="6535141" y="1711377"/>
                <a:ext cx="616476" cy="616481"/>
              </a:xfrm>
              <a:prstGeom prst="rect">
                <a:avLst/>
              </a:prstGeom>
              <a:noFill/>
              <a:ln>
                <a:noFill/>
              </a:ln>
            </p:spPr>
          </p:pic>
        </p:grpSp>
        <p:sp>
          <p:nvSpPr>
            <p:cNvPr id="1305" name="Google Shape;1305;p53"/>
            <p:cNvSpPr txBox="1"/>
            <p:nvPr/>
          </p:nvSpPr>
          <p:spPr>
            <a:xfrm>
              <a:off x="3901650" y="1327860"/>
              <a:ext cx="2464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869FB1"/>
                  </a:solidFill>
                  <a:latin typeface="Space Mono"/>
                  <a:ea typeface="Space Mono"/>
                  <a:cs typeface="Space Mono"/>
                  <a:sym typeface="Space Mono"/>
                </a:rPr>
                <a:t>Generated samples</a:t>
              </a:r>
              <a:endParaRPr>
                <a:solidFill>
                  <a:srgbClr val="869FB1"/>
                </a:solidFill>
                <a:latin typeface="Space Mono"/>
                <a:ea typeface="Space Mono"/>
                <a:cs typeface="Space Mono"/>
                <a:sym typeface="Space Mono"/>
              </a:endParaRPr>
            </a:p>
          </p:txBody>
        </p:sp>
      </p:grpSp>
      <p:grpSp>
        <p:nvGrpSpPr>
          <p:cNvPr id="1306" name="Google Shape;1306;p53"/>
          <p:cNvGrpSpPr/>
          <p:nvPr/>
        </p:nvGrpSpPr>
        <p:grpSpPr>
          <a:xfrm>
            <a:off x="145573" y="1909839"/>
            <a:ext cx="1720800" cy="1349910"/>
            <a:chOff x="145573" y="1909839"/>
            <a:chExt cx="1720800" cy="1349910"/>
          </a:xfrm>
        </p:grpSpPr>
        <p:pic>
          <p:nvPicPr>
            <p:cNvPr id="1307" name="Google Shape;1307;p53"/>
            <p:cNvPicPr preferRelativeResize="0"/>
            <p:nvPr/>
          </p:nvPicPr>
          <p:blipFill>
            <a:blip r:embed="rId17">
              <a:alphaModFix/>
            </a:blip>
            <a:stretch>
              <a:fillRect/>
            </a:stretch>
          </p:blipFill>
          <p:spPr>
            <a:xfrm>
              <a:off x="485188" y="1909839"/>
              <a:ext cx="1041467" cy="734317"/>
            </a:xfrm>
            <a:prstGeom prst="rect">
              <a:avLst/>
            </a:prstGeom>
            <a:noFill/>
            <a:ln>
              <a:noFill/>
            </a:ln>
          </p:spPr>
        </p:pic>
        <p:sp>
          <p:nvSpPr>
            <p:cNvPr id="1308" name="Google Shape;1308;p53"/>
            <p:cNvSpPr txBox="1"/>
            <p:nvPr/>
          </p:nvSpPr>
          <p:spPr>
            <a:xfrm>
              <a:off x="145573" y="2644148"/>
              <a:ext cx="17208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869FB1"/>
                  </a:solidFill>
                  <a:latin typeface="Space Mono"/>
                  <a:ea typeface="Space Mono"/>
                  <a:cs typeface="Space Mono"/>
                  <a:sym typeface="Space Mono"/>
                </a:rPr>
                <a:t>Training examples</a:t>
              </a:r>
              <a:endParaRPr>
                <a:solidFill>
                  <a:srgbClr val="869FB1"/>
                </a:solidFill>
                <a:latin typeface="Space Mono"/>
                <a:ea typeface="Space Mono"/>
                <a:cs typeface="Space Mono"/>
                <a:sym typeface="Space Mono"/>
              </a:endParaRPr>
            </a:p>
          </p:txBody>
        </p:sp>
      </p:grpSp>
      <p:grpSp>
        <p:nvGrpSpPr>
          <p:cNvPr id="1309" name="Google Shape;1309;p53"/>
          <p:cNvGrpSpPr/>
          <p:nvPr/>
        </p:nvGrpSpPr>
        <p:grpSpPr>
          <a:xfrm>
            <a:off x="6111750" y="653135"/>
            <a:ext cx="2040900" cy="2292900"/>
            <a:chOff x="6111750" y="761650"/>
            <a:chExt cx="2040900" cy="2292900"/>
          </a:xfrm>
        </p:grpSpPr>
        <p:sp>
          <p:nvSpPr>
            <p:cNvPr id="1310" name="Google Shape;1310;p53"/>
            <p:cNvSpPr/>
            <p:nvPr/>
          </p:nvSpPr>
          <p:spPr>
            <a:xfrm>
              <a:off x="6121425" y="2264256"/>
              <a:ext cx="1720800" cy="242400"/>
            </a:xfrm>
            <a:prstGeom prst="rect">
              <a:avLst/>
            </a:prstGeom>
            <a:solidFill>
              <a:srgbClr val="869FB1"/>
            </a:solidFill>
            <a:ln cap="flat" cmpd="sng" w="28575">
              <a:solidFill>
                <a:srgbClr val="435D7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53"/>
            <p:cNvSpPr/>
            <p:nvPr/>
          </p:nvSpPr>
          <p:spPr>
            <a:xfrm rot="5400450">
              <a:off x="5985750" y="887800"/>
              <a:ext cx="2292900" cy="2040600"/>
            </a:xfrm>
            <a:prstGeom prst="bentArrow">
              <a:avLst>
                <a:gd fmla="val 14284" name="adj1"/>
                <a:gd fmla="val 15434" name="adj2"/>
                <a:gd fmla="val 11910" name="adj3"/>
                <a:gd fmla="val 43750" name="adj4"/>
              </a:avLst>
            </a:prstGeom>
            <a:solidFill>
              <a:srgbClr val="869FB1"/>
            </a:solidFill>
            <a:ln cap="flat" cmpd="sng" w="28575">
              <a:solidFill>
                <a:srgbClr val="435D7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53"/>
            <p:cNvSpPr/>
            <p:nvPr/>
          </p:nvSpPr>
          <p:spPr>
            <a:xfrm>
              <a:off x="7614175" y="2280250"/>
              <a:ext cx="155100" cy="2115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13" name="Google Shape;1313;p53"/>
          <p:cNvGrpSpPr/>
          <p:nvPr/>
        </p:nvGrpSpPr>
        <p:grpSpPr>
          <a:xfrm>
            <a:off x="4273512" y="3259760"/>
            <a:ext cx="2264916" cy="1487089"/>
            <a:chOff x="4273512" y="3259760"/>
            <a:chExt cx="2264916" cy="1487089"/>
          </a:xfrm>
        </p:grpSpPr>
        <p:pic>
          <p:nvPicPr>
            <p:cNvPr id="1314" name="Google Shape;1314;p53"/>
            <p:cNvPicPr preferRelativeResize="0"/>
            <p:nvPr/>
          </p:nvPicPr>
          <p:blipFill>
            <a:blip r:embed="rId18">
              <a:alphaModFix/>
            </a:blip>
            <a:stretch>
              <a:fillRect/>
            </a:stretch>
          </p:blipFill>
          <p:spPr>
            <a:xfrm>
              <a:off x="4784572" y="3259760"/>
              <a:ext cx="698357" cy="871500"/>
            </a:xfrm>
            <a:prstGeom prst="rect">
              <a:avLst/>
            </a:prstGeom>
            <a:noFill/>
            <a:ln>
              <a:noFill/>
            </a:ln>
          </p:spPr>
        </p:pic>
        <p:sp>
          <p:nvSpPr>
            <p:cNvPr id="1315" name="Google Shape;1315;p53"/>
            <p:cNvSpPr txBox="1"/>
            <p:nvPr/>
          </p:nvSpPr>
          <p:spPr>
            <a:xfrm>
              <a:off x="4273512" y="4131249"/>
              <a:ext cx="17208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869FB1"/>
                  </a:solidFill>
                  <a:latin typeface="Space Mono"/>
                  <a:ea typeface="Space Mono"/>
                  <a:cs typeface="Space Mono"/>
                  <a:sym typeface="Space Mono"/>
                </a:rPr>
                <a:t>Discriminator output</a:t>
              </a:r>
              <a:endParaRPr>
                <a:solidFill>
                  <a:srgbClr val="869FB1"/>
                </a:solidFill>
                <a:latin typeface="Space Mono"/>
                <a:ea typeface="Space Mono"/>
                <a:cs typeface="Space Mono"/>
                <a:sym typeface="Space Mono"/>
              </a:endParaRPr>
            </a:p>
          </p:txBody>
        </p:sp>
        <p:sp>
          <p:nvSpPr>
            <p:cNvPr id="1316" name="Google Shape;1316;p53"/>
            <p:cNvSpPr/>
            <p:nvPr/>
          </p:nvSpPr>
          <p:spPr>
            <a:xfrm flipH="1">
              <a:off x="5699928" y="3458960"/>
              <a:ext cx="838500" cy="473100"/>
            </a:xfrm>
            <a:prstGeom prst="rightArrow">
              <a:avLst>
                <a:gd fmla="val 50000" name="adj1"/>
                <a:gd fmla="val 50000" name="adj2"/>
              </a:avLst>
            </a:prstGeom>
            <a:solidFill>
              <a:srgbClr val="869FB1"/>
            </a:solidFill>
            <a:ln cap="flat" cmpd="sng" w="28575">
              <a:solidFill>
                <a:srgbClr val="445D7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17" name="Google Shape;1317;p53"/>
          <p:cNvGrpSpPr/>
          <p:nvPr/>
        </p:nvGrpSpPr>
        <p:grpSpPr>
          <a:xfrm>
            <a:off x="6755425" y="3041835"/>
            <a:ext cx="2132876" cy="1973475"/>
            <a:chOff x="6755425" y="3041835"/>
            <a:chExt cx="2132876" cy="1973475"/>
          </a:xfrm>
        </p:grpSpPr>
        <p:pic>
          <p:nvPicPr>
            <p:cNvPr id="1318" name="Google Shape;1318;p53"/>
            <p:cNvPicPr preferRelativeResize="0"/>
            <p:nvPr/>
          </p:nvPicPr>
          <p:blipFill>
            <a:blip r:embed="rId19">
              <a:alphaModFix/>
            </a:blip>
            <a:stretch>
              <a:fillRect/>
            </a:stretch>
          </p:blipFill>
          <p:spPr>
            <a:xfrm>
              <a:off x="6755425" y="3041835"/>
              <a:ext cx="2132876" cy="1573276"/>
            </a:xfrm>
            <a:prstGeom prst="rect">
              <a:avLst/>
            </a:prstGeom>
            <a:noFill/>
            <a:ln>
              <a:noFill/>
            </a:ln>
          </p:spPr>
        </p:pic>
        <p:sp>
          <p:nvSpPr>
            <p:cNvPr id="1319" name="Google Shape;1319;p53"/>
            <p:cNvSpPr txBox="1"/>
            <p:nvPr/>
          </p:nvSpPr>
          <p:spPr>
            <a:xfrm>
              <a:off x="6801410" y="4615110"/>
              <a:ext cx="2040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chemeClr val="dk2"/>
                  </a:solidFill>
                  <a:latin typeface="Space Mono"/>
                  <a:ea typeface="Space Mono"/>
                  <a:cs typeface="Space Mono"/>
                  <a:sym typeface="Space Mono"/>
                </a:rPr>
                <a:t>Discriminator</a:t>
              </a:r>
              <a:endParaRPr b="1">
                <a:solidFill>
                  <a:schemeClr val="dk2"/>
                </a:solidFill>
                <a:latin typeface="Space Mono"/>
                <a:ea typeface="Space Mono"/>
                <a:cs typeface="Space Mono"/>
                <a:sym typeface="Space Mono"/>
              </a:endParaRPr>
            </a:p>
          </p:txBody>
        </p:sp>
      </p:grpSp>
      <p:grpSp>
        <p:nvGrpSpPr>
          <p:cNvPr id="1320" name="Google Shape;1320;p53"/>
          <p:cNvGrpSpPr/>
          <p:nvPr/>
        </p:nvGrpSpPr>
        <p:grpSpPr>
          <a:xfrm>
            <a:off x="347375" y="3430750"/>
            <a:ext cx="3630600" cy="1571100"/>
            <a:chOff x="347375" y="3430750"/>
            <a:chExt cx="3630600" cy="1571100"/>
          </a:xfrm>
        </p:grpSpPr>
        <p:sp>
          <p:nvSpPr>
            <p:cNvPr id="1321" name="Google Shape;1321;p53"/>
            <p:cNvSpPr/>
            <p:nvPr/>
          </p:nvSpPr>
          <p:spPr>
            <a:xfrm>
              <a:off x="347375" y="3430750"/>
              <a:ext cx="3630600" cy="1170900"/>
            </a:xfrm>
            <a:prstGeom prst="rect">
              <a:avLst/>
            </a:prstGeom>
            <a:solidFill>
              <a:srgbClr val="E3E9ED"/>
            </a:solidFill>
            <a:ln>
              <a:noFill/>
            </a:ln>
          </p:spPr>
          <p:txBody>
            <a:bodyPr anchorCtr="0" anchor="ctr" bIns="182875" lIns="182875" spcFirstLastPara="1" rIns="182875" wrap="square" tIns="182875">
              <a:noAutofit/>
            </a:bodyPr>
            <a:lstStyle/>
            <a:p>
              <a:pPr indent="0" lvl="0" marL="0" rtl="0" algn="l">
                <a:spcBef>
                  <a:spcPts val="0"/>
                </a:spcBef>
                <a:spcAft>
                  <a:spcPts val="0"/>
                </a:spcAft>
                <a:buNone/>
              </a:pPr>
              <a:r>
                <a:rPr lang="en"/>
                <a:t>Finally, t</a:t>
              </a:r>
              <a:r>
                <a:rPr lang="en"/>
                <a:t>he </a:t>
              </a:r>
              <a:r>
                <a:rPr b="1" lang="en">
                  <a:solidFill>
                    <a:schemeClr val="lt2"/>
                  </a:solidFill>
                </a:rPr>
                <a:t>generator</a:t>
              </a:r>
              <a:r>
                <a:rPr lang="en"/>
                <a:t> and </a:t>
              </a:r>
              <a:r>
                <a:rPr b="1" lang="en">
                  <a:solidFill>
                    <a:schemeClr val="dk2"/>
                  </a:solidFill>
                </a:rPr>
                <a:t>discriminator</a:t>
              </a:r>
              <a:r>
                <a:rPr lang="en"/>
                <a:t> each ask “What did I do wrong?” By analyzing their own performance, they become slightly less dumb.</a:t>
              </a:r>
              <a:endParaRPr/>
            </a:p>
          </p:txBody>
        </p:sp>
        <p:sp>
          <p:nvSpPr>
            <p:cNvPr id="1322" name="Google Shape;1322;p53"/>
            <p:cNvSpPr txBox="1"/>
            <p:nvPr/>
          </p:nvSpPr>
          <p:spPr>
            <a:xfrm>
              <a:off x="789718" y="4601650"/>
              <a:ext cx="2745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rgbClr val="FFFF00"/>
                  </a:solidFill>
                  <a:latin typeface="Space Mono"/>
                  <a:ea typeface="Space Mono"/>
                  <a:cs typeface="Space Mono"/>
                  <a:sym typeface="Space Mono"/>
                </a:rPr>
                <a:t>Backpropagation</a:t>
              </a:r>
              <a:endParaRPr b="1">
                <a:solidFill>
                  <a:srgbClr val="FFFF00"/>
                </a:solidFill>
                <a:latin typeface="Space Mono"/>
                <a:ea typeface="Space Mono"/>
                <a:cs typeface="Space Mono"/>
                <a:sym typeface="Space Mono"/>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9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7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0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8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0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1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2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6" name="Shape 1326"/>
        <p:cNvGrpSpPr/>
        <p:nvPr/>
      </p:nvGrpSpPr>
      <p:grpSpPr>
        <a:xfrm>
          <a:off x="0" y="0"/>
          <a:ext cx="0" cy="0"/>
          <a:chOff x="0" y="0"/>
          <a:chExt cx="0" cy="0"/>
        </a:xfrm>
      </p:grpSpPr>
      <p:sp>
        <p:nvSpPr>
          <p:cNvPr id="1327" name="Google Shape;1327;p54"/>
          <p:cNvSpPr txBox="1"/>
          <p:nvPr>
            <p:ph type="title"/>
          </p:nvPr>
        </p:nvSpPr>
        <p:spPr>
          <a:xfrm>
            <a:off x="1671000" y="1261950"/>
            <a:ext cx="6430800" cy="2619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What are we building today?</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1" name="Shape 1331"/>
        <p:cNvGrpSpPr/>
        <p:nvPr/>
      </p:nvGrpSpPr>
      <p:grpSpPr>
        <a:xfrm>
          <a:off x="0" y="0"/>
          <a:ext cx="0" cy="0"/>
          <a:chOff x="0" y="0"/>
          <a:chExt cx="0" cy="0"/>
        </a:xfrm>
      </p:grpSpPr>
      <p:grpSp>
        <p:nvGrpSpPr>
          <p:cNvPr id="1332" name="Google Shape;1332;p55"/>
          <p:cNvGrpSpPr/>
          <p:nvPr/>
        </p:nvGrpSpPr>
        <p:grpSpPr>
          <a:xfrm>
            <a:off x="389575" y="778298"/>
            <a:ext cx="2492380" cy="3586902"/>
            <a:chOff x="389575" y="778298"/>
            <a:chExt cx="2492380" cy="3586902"/>
          </a:xfrm>
        </p:grpSpPr>
        <p:pic>
          <p:nvPicPr>
            <p:cNvPr id="1333" name="Google Shape;1333;p55"/>
            <p:cNvPicPr preferRelativeResize="0"/>
            <p:nvPr/>
          </p:nvPicPr>
          <p:blipFill>
            <a:blip r:embed="rId3">
              <a:alphaModFix/>
            </a:blip>
            <a:stretch>
              <a:fillRect/>
            </a:stretch>
          </p:blipFill>
          <p:spPr>
            <a:xfrm>
              <a:off x="389575" y="2607897"/>
              <a:ext cx="2492380" cy="1757303"/>
            </a:xfrm>
            <a:prstGeom prst="rect">
              <a:avLst/>
            </a:prstGeom>
            <a:noFill/>
            <a:ln>
              <a:noFill/>
            </a:ln>
          </p:spPr>
        </p:pic>
        <p:pic>
          <p:nvPicPr>
            <p:cNvPr id="1334" name="Google Shape;1334;p55"/>
            <p:cNvPicPr preferRelativeResize="0"/>
            <p:nvPr/>
          </p:nvPicPr>
          <p:blipFill>
            <a:blip r:embed="rId4">
              <a:alphaModFix/>
            </a:blip>
            <a:stretch>
              <a:fillRect/>
            </a:stretch>
          </p:blipFill>
          <p:spPr>
            <a:xfrm>
              <a:off x="466163" y="778298"/>
              <a:ext cx="2339200" cy="1539203"/>
            </a:xfrm>
            <a:prstGeom prst="rect">
              <a:avLst/>
            </a:prstGeom>
            <a:noFill/>
            <a:ln>
              <a:noFill/>
            </a:ln>
          </p:spPr>
        </p:pic>
      </p:grpSp>
      <p:pic>
        <p:nvPicPr>
          <p:cNvPr id="1335" name="Google Shape;1335;p55"/>
          <p:cNvPicPr preferRelativeResize="0"/>
          <p:nvPr/>
        </p:nvPicPr>
        <p:blipFill rotWithShape="1">
          <a:blip r:embed="rId5">
            <a:alphaModFix/>
          </a:blip>
          <a:srcRect b="0" l="22299" r="0" t="0"/>
          <a:stretch/>
        </p:blipFill>
        <p:spPr>
          <a:xfrm>
            <a:off x="1141151" y="2187800"/>
            <a:ext cx="989226" cy="716124"/>
          </a:xfrm>
          <a:prstGeom prst="rect">
            <a:avLst/>
          </a:prstGeom>
          <a:noFill/>
          <a:ln>
            <a:noFill/>
          </a:ln>
        </p:spPr>
      </p:pic>
      <p:grpSp>
        <p:nvGrpSpPr>
          <p:cNvPr id="1336" name="Google Shape;1336;p55"/>
          <p:cNvGrpSpPr/>
          <p:nvPr/>
        </p:nvGrpSpPr>
        <p:grpSpPr>
          <a:xfrm>
            <a:off x="3325818" y="788334"/>
            <a:ext cx="2492373" cy="3515067"/>
            <a:chOff x="3325818" y="788334"/>
            <a:chExt cx="2492373" cy="3515067"/>
          </a:xfrm>
        </p:grpSpPr>
        <p:pic>
          <p:nvPicPr>
            <p:cNvPr id="1337" name="Google Shape;1337;p55"/>
            <p:cNvPicPr preferRelativeResize="0"/>
            <p:nvPr/>
          </p:nvPicPr>
          <p:blipFill rotWithShape="1">
            <a:blip r:embed="rId6">
              <a:alphaModFix/>
            </a:blip>
            <a:srcRect b="10188" l="8311" r="1736" t="2658"/>
            <a:stretch/>
          </p:blipFill>
          <p:spPr>
            <a:xfrm>
              <a:off x="3402400" y="788334"/>
              <a:ext cx="2339202" cy="1519139"/>
            </a:xfrm>
            <a:prstGeom prst="rect">
              <a:avLst/>
            </a:prstGeom>
            <a:noFill/>
            <a:ln>
              <a:noFill/>
            </a:ln>
          </p:spPr>
        </p:pic>
        <p:pic>
          <p:nvPicPr>
            <p:cNvPr id="1338" name="Google Shape;1338;p55"/>
            <p:cNvPicPr preferRelativeResize="0"/>
            <p:nvPr/>
          </p:nvPicPr>
          <p:blipFill rotWithShape="1">
            <a:blip r:embed="rId7">
              <a:alphaModFix/>
            </a:blip>
            <a:srcRect b="9530" l="11955" r="1785" t="2464"/>
            <a:stretch/>
          </p:blipFill>
          <p:spPr>
            <a:xfrm>
              <a:off x="3325818" y="2669704"/>
              <a:ext cx="2492373" cy="1633697"/>
            </a:xfrm>
            <a:prstGeom prst="rect">
              <a:avLst/>
            </a:prstGeom>
            <a:noFill/>
            <a:ln>
              <a:noFill/>
            </a:ln>
          </p:spPr>
        </p:pic>
        <p:pic>
          <p:nvPicPr>
            <p:cNvPr id="1339" name="Google Shape;1339;p55"/>
            <p:cNvPicPr preferRelativeResize="0"/>
            <p:nvPr/>
          </p:nvPicPr>
          <p:blipFill rotWithShape="1">
            <a:blip r:embed="rId5">
              <a:alphaModFix/>
            </a:blip>
            <a:srcRect b="0" l="22299" r="0" t="0"/>
            <a:stretch/>
          </p:blipFill>
          <p:spPr>
            <a:xfrm>
              <a:off x="4077389" y="2187800"/>
              <a:ext cx="989226" cy="716124"/>
            </a:xfrm>
            <a:prstGeom prst="rect">
              <a:avLst/>
            </a:prstGeom>
            <a:noFill/>
            <a:ln>
              <a:noFill/>
            </a:ln>
          </p:spPr>
        </p:pic>
      </p:grpSp>
      <p:grpSp>
        <p:nvGrpSpPr>
          <p:cNvPr id="1340" name="Google Shape;1340;p55"/>
          <p:cNvGrpSpPr/>
          <p:nvPr/>
        </p:nvGrpSpPr>
        <p:grpSpPr>
          <a:xfrm>
            <a:off x="6262045" y="778298"/>
            <a:ext cx="2492379" cy="3539039"/>
            <a:chOff x="6262045" y="778298"/>
            <a:chExt cx="2492379" cy="3539039"/>
          </a:xfrm>
        </p:grpSpPr>
        <p:pic>
          <p:nvPicPr>
            <p:cNvPr id="1341" name="Google Shape;1341;p55"/>
            <p:cNvPicPr preferRelativeResize="0"/>
            <p:nvPr/>
          </p:nvPicPr>
          <p:blipFill>
            <a:blip r:embed="rId8">
              <a:alphaModFix/>
            </a:blip>
            <a:stretch>
              <a:fillRect/>
            </a:stretch>
          </p:blipFill>
          <p:spPr>
            <a:xfrm>
              <a:off x="6262045" y="2655750"/>
              <a:ext cx="2492379" cy="1661586"/>
            </a:xfrm>
            <a:prstGeom prst="rect">
              <a:avLst/>
            </a:prstGeom>
            <a:noFill/>
            <a:ln>
              <a:noFill/>
            </a:ln>
          </p:spPr>
        </p:pic>
        <p:pic>
          <p:nvPicPr>
            <p:cNvPr id="1342" name="Google Shape;1342;p55"/>
            <p:cNvPicPr preferRelativeResize="0"/>
            <p:nvPr/>
          </p:nvPicPr>
          <p:blipFill>
            <a:blip r:embed="rId4">
              <a:alphaModFix/>
            </a:blip>
            <a:stretch>
              <a:fillRect/>
            </a:stretch>
          </p:blipFill>
          <p:spPr>
            <a:xfrm>
              <a:off x="6338625" y="778298"/>
              <a:ext cx="2339200" cy="1539203"/>
            </a:xfrm>
            <a:prstGeom prst="rect">
              <a:avLst/>
            </a:prstGeom>
            <a:noFill/>
            <a:ln>
              <a:noFill/>
            </a:ln>
          </p:spPr>
        </p:pic>
        <p:pic>
          <p:nvPicPr>
            <p:cNvPr id="1343" name="Google Shape;1343;p55"/>
            <p:cNvPicPr preferRelativeResize="0"/>
            <p:nvPr/>
          </p:nvPicPr>
          <p:blipFill rotWithShape="1">
            <a:blip r:embed="rId5">
              <a:alphaModFix/>
            </a:blip>
            <a:srcRect b="0" l="22299" r="0" t="0"/>
            <a:stretch/>
          </p:blipFill>
          <p:spPr>
            <a:xfrm>
              <a:off x="7013639" y="2187800"/>
              <a:ext cx="989226" cy="716124"/>
            </a:xfrm>
            <a:prstGeom prst="rect">
              <a:avLst/>
            </a:prstGeom>
            <a:noFill/>
            <a:ln>
              <a:noFill/>
            </a:ln>
          </p:spPr>
        </p:pic>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3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4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7" name="Shape 1197"/>
        <p:cNvGrpSpPr/>
        <p:nvPr/>
      </p:nvGrpSpPr>
      <p:grpSpPr>
        <a:xfrm>
          <a:off x="0" y="0"/>
          <a:ext cx="0" cy="0"/>
          <a:chOff x="0" y="0"/>
          <a:chExt cx="0" cy="0"/>
        </a:xfrm>
      </p:grpSpPr>
      <p:sp>
        <p:nvSpPr>
          <p:cNvPr id="1198" name="Google Shape;1198;p42"/>
          <p:cNvSpPr txBox="1"/>
          <p:nvPr>
            <p:ph idx="1" type="body"/>
          </p:nvPr>
        </p:nvSpPr>
        <p:spPr>
          <a:xfrm>
            <a:off x="713225" y="1228675"/>
            <a:ext cx="7717500" cy="3338700"/>
          </a:xfrm>
          <a:prstGeom prst="rect">
            <a:avLst/>
          </a:prstGeom>
        </p:spPr>
        <p:txBody>
          <a:bodyPr anchorCtr="0" anchor="t" bIns="91425" lIns="91425" spcFirstLastPara="1" rIns="91425" wrap="square" tIns="91425">
            <a:noAutofit/>
          </a:bodyPr>
          <a:lstStyle/>
          <a:p>
            <a:pPr indent="-406400" lvl="0" marL="457200" rtl="0" algn="l">
              <a:spcBef>
                <a:spcPts val="0"/>
              </a:spcBef>
              <a:spcAft>
                <a:spcPts val="0"/>
              </a:spcAft>
              <a:buSzPts val="2800"/>
              <a:buChar char="●"/>
            </a:pPr>
            <a:r>
              <a:rPr lang="en" sz="2800"/>
              <a:t>Generate </a:t>
            </a:r>
            <a:r>
              <a:rPr lang="en" sz="2800" u="sng">
                <a:solidFill>
                  <a:schemeClr val="hlink"/>
                </a:solidFill>
                <a:hlinkClick r:id="rId3"/>
              </a:rPr>
              <a:t>fake faces</a:t>
            </a:r>
            <a:endParaRPr sz="2800"/>
          </a:p>
          <a:p>
            <a:pPr indent="-406400" lvl="0" marL="457200" rtl="0" algn="l">
              <a:spcBef>
                <a:spcPts val="0"/>
              </a:spcBef>
              <a:spcAft>
                <a:spcPts val="0"/>
              </a:spcAft>
              <a:buSzPts val="2800"/>
              <a:buChar char="●"/>
            </a:pPr>
            <a:r>
              <a:rPr lang="en" sz="2800"/>
              <a:t>“Style mixing” of faces</a:t>
            </a:r>
            <a:endParaRPr sz="2800"/>
          </a:p>
        </p:txBody>
      </p:sp>
      <p:sp>
        <p:nvSpPr>
          <p:cNvPr id="1199" name="Google Shape;1199;p42"/>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can GANs do?</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98">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98">
                                            <p:txEl>
                                              <p:pRg end="1" st="1"/>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3" name="Shape 1203"/>
        <p:cNvGrpSpPr/>
        <p:nvPr/>
      </p:nvGrpSpPr>
      <p:grpSpPr>
        <a:xfrm>
          <a:off x="0" y="0"/>
          <a:ext cx="0" cy="0"/>
          <a:chOff x="0" y="0"/>
          <a:chExt cx="0" cy="0"/>
        </a:xfrm>
      </p:grpSpPr>
      <p:sp>
        <p:nvSpPr>
          <p:cNvPr id="1204" name="Google Shape;1204;p43"/>
          <p:cNvSpPr txBox="1"/>
          <p:nvPr>
            <p:ph idx="1" type="body"/>
          </p:nvPr>
        </p:nvSpPr>
        <p:spPr>
          <a:xfrm>
            <a:off x="713225" y="1228675"/>
            <a:ext cx="7717500" cy="3338700"/>
          </a:xfrm>
          <a:prstGeom prst="rect">
            <a:avLst/>
          </a:prstGeom>
        </p:spPr>
        <p:txBody>
          <a:bodyPr anchorCtr="0" anchor="t" bIns="91425" lIns="91425" spcFirstLastPara="1" rIns="91425" wrap="square" tIns="91425">
            <a:noAutofit/>
          </a:bodyPr>
          <a:lstStyle/>
          <a:p>
            <a:pPr indent="-406400" lvl="0" marL="457200" rtl="0" algn="l">
              <a:spcBef>
                <a:spcPts val="0"/>
              </a:spcBef>
              <a:spcAft>
                <a:spcPts val="0"/>
              </a:spcAft>
              <a:buSzPts val="2800"/>
              <a:buChar char="●"/>
            </a:pPr>
            <a:r>
              <a:rPr lang="en" sz="2800"/>
              <a:t>Generate </a:t>
            </a:r>
            <a:r>
              <a:rPr lang="en" sz="2800" u="sng">
                <a:solidFill>
                  <a:schemeClr val="hlink"/>
                </a:solidFill>
                <a:hlinkClick r:id="rId3"/>
              </a:rPr>
              <a:t>fake faces</a:t>
            </a:r>
            <a:endParaRPr sz="2800"/>
          </a:p>
          <a:p>
            <a:pPr indent="-406400" lvl="0" marL="457200" rtl="0" algn="l">
              <a:spcBef>
                <a:spcPts val="0"/>
              </a:spcBef>
              <a:spcAft>
                <a:spcPts val="0"/>
              </a:spcAft>
              <a:buSzPts val="2800"/>
              <a:buChar char="●"/>
            </a:pPr>
            <a:r>
              <a:rPr lang="en" sz="2800"/>
              <a:t>“Style mixing” of faces</a:t>
            </a:r>
            <a:endParaRPr sz="2800"/>
          </a:p>
        </p:txBody>
      </p:sp>
      <p:sp>
        <p:nvSpPr>
          <p:cNvPr id="1205" name="Google Shape;1205;p43"/>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can GANs do?</a:t>
            </a:r>
            <a:endParaRPr/>
          </a:p>
        </p:txBody>
      </p:sp>
      <p:pic>
        <p:nvPicPr>
          <p:cNvPr descr="Analyzing and Improving the Image Quality of StyleGAN &#10;Tero Karras, Samuli Laine, Miika Aittala, Janne Hellsten, Jaakko Lehtinen, Timo Aila &#10;&#10;Paper: http://arxiv.org/abs/1912.04958&#10;Code: https://github.com/NVlabs/stylegan2&#10;&#10;Abstract: The style-based GAN architecture (StyleGAN) yields state-of-the-art results in data-driven unconditional generative image modeling. We expose and analyze several of its characteristic artifacts, and propose changes in both model architecture and training methods to address them. In particular, we redesign generator normalization, revisit progressive growing, and regularize the generator to encourage good conditioning in the mapping from latent vectors to images. In addition to improving image quality, this path length regularizer yields the additional benefit that the generator becomes significantly easier to invert. This makes it possible to reliably detect if an image is generated by a particular network. We furthermore visualize how well the generator utilizes its output resolution, and identify a capacity problem, motivating us to train larger models for additional quality improvements. Overall, our improved model redefines the state of the art in unconditional image modeling, both in terms of existing distribution quality metrics as well as perceived image quality." id="1206" name="Google Shape;1206;p43" title="StyleGAN2">
            <a:hlinkClick r:id="rId4"/>
          </p:cNvPr>
          <p:cNvPicPr preferRelativeResize="0"/>
          <p:nvPr/>
        </p:nvPicPr>
        <p:blipFill>
          <a:blip r:embed="rId5">
            <a:alphaModFix/>
          </a:blip>
          <a:stretch>
            <a:fillRect/>
          </a:stretch>
        </p:blipFill>
        <p:spPr>
          <a:xfrm>
            <a:off x="2286000" y="857250"/>
            <a:ext cx="4572000" cy="34290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0" name="Shape 1210"/>
        <p:cNvGrpSpPr/>
        <p:nvPr/>
      </p:nvGrpSpPr>
      <p:grpSpPr>
        <a:xfrm>
          <a:off x="0" y="0"/>
          <a:ext cx="0" cy="0"/>
          <a:chOff x="0" y="0"/>
          <a:chExt cx="0" cy="0"/>
        </a:xfrm>
      </p:grpSpPr>
      <p:sp>
        <p:nvSpPr>
          <p:cNvPr id="1211" name="Google Shape;1211;p44"/>
          <p:cNvSpPr txBox="1"/>
          <p:nvPr>
            <p:ph idx="1" type="body"/>
          </p:nvPr>
        </p:nvSpPr>
        <p:spPr>
          <a:xfrm>
            <a:off x="713225" y="1228675"/>
            <a:ext cx="7717500" cy="3338700"/>
          </a:xfrm>
          <a:prstGeom prst="rect">
            <a:avLst/>
          </a:prstGeom>
        </p:spPr>
        <p:txBody>
          <a:bodyPr anchorCtr="0" anchor="t" bIns="91425" lIns="91425" spcFirstLastPara="1" rIns="91425" wrap="square" tIns="91425">
            <a:noAutofit/>
          </a:bodyPr>
          <a:lstStyle/>
          <a:p>
            <a:pPr indent="-406400" lvl="0" marL="457200" rtl="0" algn="l">
              <a:spcBef>
                <a:spcPts val="0"/>
              </a:spcBef>
              <a:spcAft>
                <a:spcPts val="0"/>
              </a:spcAft>
              <a:buSzPts val="2800"/>
              <a:buChar char="●"/>
            </a:pPr>
            <a:r>
              <a:rPr lang="en" sz="2800"/>
              <a:t>Generate </a:t>
            </a:r>
            <a:r>
              <a:rPr lang="en" sz="2800" u="sng">
                <a:solidFill>
                  <a:schemeClr val="hlink"/>
                </a:solidFill>
                <a:hlinkClick r:id="rId3"/>
              </a:rPr>
              <a:t>fake faces</a:t>
            </a:r>
            <a:endParaRPr sz="2800"/>
          </a:p>
          <a:p>
            <a:pPr indent="-406400" lvl="0" marL="457200" rtl="0" algn="l">
              <a:spcBef>
                <a:spcPts val="0"/>
              </a:spcBef>
              <a:spcAft>
                <a:spcPts val="0"/>
              </a:spcAft>
              <a:buSzPts val="2800"/>
              <a:buChar char="●"/>
            </a:pPr>
            <a:r>
              <a:rPr lang="en" sz="2800"/>
              <a:t>“Style mixing” of faces</a:t>
            </a:r>
            <a:endParaRPr sz="2800"/>
          </a:p>
        </p:txBody>
      </p:sp>
      <p:sp>
        <p:nvSpPr>
          <p:cNvPr id="1212" name="Google Shape;1212;p44"/>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can GANs do?</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6" name="Shape 1216"/>
        <p:cNvGrpSpPr/>
        <p:nvPr/>
      </p:nvGrpSpPr>
      <p:grpSpPr>
        <a:xfrm>
          <a:off x="0" y="0"/>
          <a:ext cx="0" cy="0"/>
          <a:chOff x="0" y="0"/>
          <a:chExt cx="0" cy="0"/>
        </a:xfrm>
      </p:grpSpPr>
      <p:sp>
        <p:nvSpPr>
          <p:cNvPr id="1217" name="Google Shape;1217;p45"/>
          <p:cNvSpPr txBox="1"/>
          <p:nvPr>
            <p:ph idx="1" type="body"/>
          </p:nvPr>
        </p:nvSpPr>
        <p:spPr>
          <a:xfrm>
            <a:off x="713225" y="1228675"/>
            <a:ext cx="7717500" cy="3338700"/>
          </a:xfrm>
          <a:prstGeom prst="rect">
            <a:avLst/>
          </a:prstGeom>
        </p:spPr>
        <p:txBody>
          <a:bodyPr anchorCtr="0" anchor="t" bIns="91425" lIns="91425" spcFirstLastPara="1" rIns="91425" wrap="square" tIns="91425">
            <a:noAutofit/>
          </a:bodyPr>
          <a:lstStyle/>
          <a:p>
            <a:pPr indent="-406400" lvl="0" marL="457200" rtl="0" algn="l">
              <a:spcBef>
                <a:spcPts val="0"/>
              </a:spcBef>
              <a:spcAft>
                <a:spcPts val="0"/>
              </a:spcAft>
              <a:buSzPts val="2800"/>
              <a:buChar char="●"/>
            </a:pPr>
            <a:r>
              <a:rPr lang="en" sz="2800"/>
              <a:t>Generate </a:t>
            </a:r>
            <a:r>
              <a:rPr lang="en" sz="2800" u="sng">
                <a:solidFill>
                  <a:schemeClr val="hlink"/>
                </a:solidFill>
                <a:hlinkClick r:id="rId3"/>
              </a:rPr>
              <a:t>fake faces</a:t>
            </a:r>
            <a:endParaRPr sz="2800"/>
          </a:p>
          <a:p>
            <a:pPr indent="-406400" lvl="0" marL="457200" rtl="0" algn="l">
              <a:spcBef>
                <a:spcPts val="0"/>
              </a:spcBef>
              <a:spcAft>
                <a:spcPts val="0"/>
              </a:spcAft>
              <a:buSzPts val="2800"/>
              <a:buChar char="●"/>
            </a:pPr>
            <a:r>
              <a:rPr lang="en" sz="2800"/>
              <a:t>“Style mixing” of faces</a:t>
            </a:r>
            <a:endParaRPr sz="2800"/>
          </a:p>
          <a:p>
            <a:pPr indent="-406400" lvl="0" marL="457200" rtl="0" algn="l">
              <a:spcBef>
                <a:spcPts val="0"/>
              </a:spcBef>
              <a:spcAft>
                <a:spcPts val="0"/>
              </a:spcAft>
              <a:buSzPts val="2800"/>
              <a:buChar char="●"/>
            </a:pPr>
            <a:r>
              <a:rPr lang="en" sz="2800"/>
              <a:t>Text to image translation</a:t>
            </a:r>
            <a:endParaRPr sz="2800"/>
          </a:p>
        </p:txBody>
      </p:sp>
      <p:sp>
        <p:nvSpPr>
          <p:cNvPr id="1218" name="Google Shape;1218;p45"/>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can GANs do?</a:t>
            </a:r>
            <a:endParaRPr/>
          </a:p>
        </p:txBody>
      </p:sp>
      <p:pic>
        <p:nvPicPr>
          <p:cNvPr id="1219" name="Google Shape;1219;p45"/>
          <p:cNvPicPr preferRelativeResize="0"/>
          <p:nvPr/>
        </p:nvPicPr>
        <p:blipFill>
          <a:blip r:embed="rId4">
            <a:alphaModFix/>
          </a:blip>
          <a:stretch>
            <a:fillRect/>
          </a:stretch>
        </p:blipFill>
        <p:spPr>
          <a:xfrm>
            <a:off x="896475" y="274550"/>
            <a:ext cx="7351050" cy="45944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1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1219"/>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3" name="Shape 1223"/>
        <p:cNvGrpSpPr/>
        <p:nvPr/>
      </p:nvGrpSpPr>
      <p:grpSpPr>
        <a:xfrm>
          <a:off x="0" y="0"/>
          <a:ext cx="0" cy="0"/>
          <a:chOff x="0" y="0"/>
          <a:chExt cx="0" cy="0"/>
        </a:xfrm>
      </p:grpSpPr>
      <p:sp>
        <p:nvSpPr>
          <p:cNvPr id="1224" name="Google Shape;1224;p46"/>
          <p:cNvSpPr txBox="1"/>
          <p:nvPr>
            <p:ph idx="1" type="body"/>
          </p:nvPr>
        </p:nvSpPr>
        <p:spPr>
          <a:xfrm>
            <a:off x="713225" y="1228675"/>
            <a:ext cx="7717500" cy="3338700"/>
          </a:xfrm>
          <a:prstGeom prst="rect">
            <a:avLst/>
          </a:prstGeom>
        </p:spPr>
        <p:txBody>
          <a:bodyPr anchorCtr="0" anchor="t" bIns="91425" lIns="91425" spcFirstLastPara="1" rIns="91425" wrap="square" tIns="91425">
            <a:noAutofit/>
          </a:bodyPr>
          <a:lstStyle/>
          <a:p>
            <a:pPr indent="-406400" lvl="0" marL="457200" rtl="0" algn="l">
              <a:spcBef>
                <a:spcPts val="0"/>
              </a:spcBef>
              <a:spcAft>
                <a:spcPts val="0"/>
              </a:spcAft>
              <a:buSzPts val="2800"/>
              <a:buChar char="●"/>
            </a:pPr>
            <a:r>
              <a:rPr lang="en" sz="2800"/>
              <a:t>Generate </a:t>
            </a:r>
            <a:r>
              <a:rPr lang="en" sz="2800" u="sng">
                <a:solidFill>
                  <a:schemeClr val="hlink"/>
                </a:solidFill>
                <a:hlinkClick r:id="rId3"/>
              </a:rPr>
              <a:t>fake faces</a:t>
            </a:r>
            <a:endParaRPr sz="2800"/>
          </a:p>
          <a:p>
            <a:pPr indent="-406400" lvl="0" marL="457200" rtl="0" algn="l">
              <a:spcBef>
                <a:spcPts val="0"/>
              </a:spcBef>
              <a:spcAft>
                <a:spcPts val="0"/>
              </a:spcAft>
              <a:buSzPts val="2800"/>
              <a:buChar char="●"/>
            </a:pPr>
            <a:r>
              <a:rPr lang="en" sz="2800"/>
              <a:t>“Style mixing” of faces</a:t>
            </a:r>
            <a:endParaRPr sz="2800"/>
          </a:p>
          <a:p>
            <a:pPr indent="-406400" lvl="0" marL="457200" rtl="0" algn="l">
              <a:spcBef>
                <a:spcPts val="0"/>
              </a:spcBef>
              <a:spcAft>
                <a:spcPts val="0"/>
              </a:spcAft>
              <a:buSzPts val="2800"/>
              <a:buChar char="●"/>
            </a:pPr>
            <a:r>
              <a:rPr lang="en" sz="2800"/>
              <a:t>Text to image translation</a:t>
            </a:r>
            <a:endParaRPr sz="2800"/>
          </a:p>
          <a:p>
            <a:pPr indent="-406400" lvl="0" marL="457200" rtl="0" algn="l">
              <a:spcBef>
                <a:spcPts val="0"/>
              </a:spcBef>
              <a:spcAft>
                <a:spcPts val="0"/>
              </a:spcAft>
              <a:buSzPts val="2800"/>
              <a:buChar char="●"/>
            </a:pPr>
            <a:r>
              <a:rPr lang="en" sz="2800"/>
              <a:t>...a</a:t>
            </a:r>
            <a:r>
              <a:rPr lang="en" sz="2800"/>
              <a:t>nd so on</a:t>
            </a:r>
            <a:endParaRPr sz="2800"/>
          </a:p>
        </p:txBody>
      </p:sp>
      <p:sp>
        <p:nvSpPr>
          <p:cNvPr id="1225" name="Google Shape;1225;p46"/>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can GANs do?</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9" name="Shape 1229"/>
        <p:cNvGrpSpPr/>
        <p:nvPr/>
      </p:nvGrpSpPr>
      <p:grpSpPr>
        <a:xfrm>
          <a:off x="0" y="0"/>
          <a:ext cx="0" cy="0"/>
          <a:chOff x="0" y="0"/>
          <a:chExt cx="0" cy="0"/>
        </a:xfrm>
      </p:grpSpPr>
      <p:sp>
        <p:nvSpPr>
          <p:cNvPr id="1230" name="Google Shape;1230;p47"/>
          <p:cNvSpPr txBox="1"/>
          <p:nvPr>
            <p:ph type="title"/>
          </p:nvPr>
        </p:nvSpPr>
        <p:spPr>
          <a:xfrm>
            <a:off x="1434350" y="1261950"/>
            <a:ext cx="6275400" cy="2619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How do they work?</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4" name="Shape 1234"/>
        <p:cNvGrpSpPr/>
        <p:nvPr/>
      </p:nvGrpSpPr>
      <p:grpSpPr>
        <a:xfrm>
          <a:off x="0" y="0"/>
          <a:ext cx="0" cy="0"/>
          <a:chOff x="0" y="0"/>
          <a:chExt cx="0" cy="0"/>
        </a:xfrm>
      </p:grpSpPr>
      <p:sp>
        <p:nvSpPr>
          <p:cNvPr id="1235" name="Google Shape;1235;p48"/>
          <p:cNvSpPr txBox="1"/>
          <p:nvPr>
            <p:ph type="title"/>
          </p:nvPr>
        </p:nvSpPr>
        <p:spPr>
          <a:xfrm>
            <a:off x="713225" y="457175"/>
            <a:ext cx="3040800" cy="417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Begin with a</a:t>
            </a:r>
            <a:r>
              <a:rPr lang="en">
                <a:solidFill>
                  <a:schemeClr val="lt1"/>
                </a:solidFill>
              </a:rPr>
              <a:t> d</a:t>
            </a:r>
            <a:r>
              <a:rPr lang="en">
                <a:solidFill>
                  <a:schemeClr val="lt1"/>
                </a:solidFill>
              </a:rPr>
              <a:t>ataset</a:t>
            </a:r>
            <a:r>
              <a:rPr lang="en">
                <a:solidFill>
                  <a:schemeClr val="lt1"/>
                </a:solidFill>
              </a:rPr>
              <a:t> </a:t>
            </a:r>
            <a:r>
              <a:rPr lang="en">
                <a:solidFill>
                  <a:schemeClr val="lt1"/>
                </a:solidFill>
              </a:rPr>
              <a:t>of</a:t>
            </a:r>
            <a:r>
              <a:rPr lang="en">
                <a:solidFill>
                  <a:schemeClr val="lt1"/>
                </a:solidFill>
              </a:rPr>
              <a:t> </a:t>
            </a:r>
            <a:r>
              <a:rPr lang="en">
                <a:solidFill>
                  <a:schemeClr val="lt1"/>
                </a:solidFill>
              </a:rPr>
              <a:t>real images.</a:t>
            </a:r>
            <a:endParaRPr>
              <a:solidFill>
                <a:schemeClr val="lt1"/>
              </a:solidFil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solidFill>
                  <a:schemeClr val="lt2"/>
                </a:solidFill>
              </a:rPr>
              <a:t>(We want the generator to create similar works.)</a:t>
            </a:r>
            <a:endParaRPr>
              <a:solidFill>
                <a:schemeClr val="lt2"/>
              </a:solidFill>
            </a:endParaRPr>
          </a:p>
        </p:txBody>
      </p:sp>
      <p:pic>
        <p:nvPicPr>
          <p:cNvPr id="1236" name="Google Shape;1236;p48"/>
          <p:cNvPicPr preferRelativeResize="0"/>
          <p:nvPr/>
        </p:nvPicPr>
        <p:blipFill>
          <a:blip r:embed="rId3">
            <a:alphaModFix/>
          </a:blip>
          <a:stretch>
            <a:fillRect/>
          </a:stretch>
        </p:blipFill>
        <p:spPr>
          <a:xfrm>
            <a:off x="3955099" y="1445550"/>
            <a:ext cx="5004224" cy="352835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0" name="Shape 1240"/>
        <p:cNvGrpSpPr/>
        <p:nvPr/>
      </p:nvGrpSpPr>
      <p:grpSpPr>
        <a:xfrm>
          <a:off x="0" y="0"/>
          <a:ext cx="0" cy="0"/>
          <a:chOff x="0" y="0"/>
          <a:chExt cx="0" cy="0"/>
        </a:xfrm>
      </p:grpSpPr>
      <p:sp>
        <p:nvSpPr>
          <p:cNvPr id="1241" name="Google Shape;1241;p49"/>
          <p:cNvSpPr txBox="1"/>
          <p:nvPr>
            <p:ph type="title"/>
          </p:nvPr>
        </p:nvSpPr>
        <p:spPr>
          <a:xfrm>
            <a:off x="707670" y="514125"/>
            <a:ext cx="3413100" cy="921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800">
                <a:solidFill>
                  <a:schemeClr val="lt2"/>
                </a:solidFill>
              </a:rPr>
              <a:t>Generator</a:t>
            </a:r>
            <a:endParaRPr sz="3800">
              <a:solidFill>
                <a:schemeClr val="lt2"/>
              </a:solidFill>
            </a:endParaRPr>
          </a:p>
        </p:txBody>
      </p:sp>
      <p:sp>
        <p:nvSpPr>
          <p:cNvPr id="1242" name="Google Shape;1242;p49"/>
          <p:cNvSpPr txBox="1"/>
          <p:nvPr>
            <p:ph idx="4294967295" type="title"/>
          </p:nvPr>
        </p:nvSpPr>
        <p:spPr>
          <a:xfrm>
            <a:off x="4944259" y="514125"/>
            <a:ext cx="3753300" cy="921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800">
                <a:solidFill>
                  <a:schemeClr val="dk2"/>
                </a:solidFill>
              </a:rPr>
              <a:t>Discriminator</a:t>
            </a:r>
            <a:endParaRPr sz="3800">
              <a:solidFill>
                <a:schemeClr val="dk2"/>
              </a:solidFill>
            </a:endParaRPr>
          </a:p>
        </p:txBody>
      </p:sp>
      <p:sp>
        <p:nvSpPr>
          <p:cNvPr id="1243" name="Google Shape;1243;p49"/>
          <p:cNvSpPr txBox="1"/>
          <p:nvPr>
            <p:ph idx="4294967295" type="subTitle"/>
          </p:nvPr>
        </p:nvSpPr>
        <p:spPr>
          <a:xfrm>
            <a:off x="707670" y="1236150"/>
            <a:ext cx="3413100" cy="3672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lang="en">
                <a:solidFill>
                  <a:schemeClr val="lt2"/>
                </a:solidFill>
              </a:rPr>
              <a:t>“The artist”</a:t>
            </a:r>
            <a:endParaRPr>
              <a:solidFill>
                <a:schemeClr val="lt2"/>
              </a:solidFill>
            </a:endParaRPr>
          </a:p>
        </p:txBody>
      </p:sp>
      <p:sp>
        <p:nvSpPr>
          <p:cNvPr id="1244" name="Google Shape;1244;p49"/>
          <p:cNvSpPr txBox="1"/>
          <p:nvPr>
            <p:ph idx="4294967295" type="subTitle"/>
          </p:nvPr>
        </p:nvSpPr>
        <p:spPr>
          <a:xfrm>
            <a:off x="5128672" y="1236150"/>
            <a:ext cx="3384300" cy="3672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lang="en">
                <a:solidFill>
                  <a:schemeClr val="dk2"/>
                </a:solidFill>
              </a:rPr>
              <a:t>“The critic”</a:t>
            </a:r>
            <a:endParaRPr>
              <a:solidFill>
                <a:schemeClr val="dk2"/>
              </a:solidFill>
            </a:endParaRPr>
          </a:p>
        </p:txBody>
      </p:sp>
      <p:pic>
        <p:nvPicPr>
          <p:cNvPr id="1245" name="Google Shape;1245;p49"/>
          <p:cNvPicPr preferRelativeResize="0"/>
          <p:nvPr/>
        </p:nvPicPr>
        <p:blipFill>
          <a:blip r:embed="rId3">
            <a:alphaModFix/>
          </a:blip>
          <a:stretch>
            <a:fillRect/>
          </a:stretch>
        </p:blipFill>
        <p:spPr>
          <a:xfrm>
            <a:off x="5007632" y="1891625"/>
            <a:ext cx="3626526" cy="2675050"/>
          </a:xfrm>
          <a:prstGeom prst="rect">
            <a:avLst/>
          </a:prstGeom>
          <a:noFill/>
          <a:ln>
            <a:noFill/>
          </a:ln>
        </p:spPr>
      </p:pic>
      <p:sp>
        <p:nvSpPr>
          <p:cNvPr id="1246" name="Google Shape;1246;p49"/>
          <p:cNvSpPr txBox="1"/>
          <p:nvPr>
            <p:ph type="title"/>
          </p:nvPr>
        </p:nvSpPr>
        <p:spPr>
          <a:xfrm>
            <a:off x="2735932" y="514125"/>
            <a:ext cx="3413100" cy="921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800">
                <a:solidFill>
                  <a:srgbClr val="FFFF00"/>
                </a:solidFill>
              </a:rPr>
              <a:t>vs.</a:t>
            </a:r>
            <a:endParaRPr sz="3800">
              <a:solidFill>
                <a:srgbClr val="FFFF00"/>
              </a:solidFill>
            </a:endParaRPr>
          </a:p>
        </p:txBody>
      </p:sp>
      <p:pic>
        <p:nvPicPr>
          <p:cNvPr id="1247" name="Google Shape;1247;p49"/>
          <p:cNvPicPr preferRelativeResize="0"/>
          <p:nvPr/>
        </p:nvPicPr>
        <p:blipFill rotWithShape="1">
          <a:blip r:embed="rId4">
            <a:alphaModFix/>
          </a:blip>
          <a:srcRect b="0" l="22299" r="0" t="0"/>
          <a:stretch/>
        </p:blipFill>
        <p:spPr>
          <a:xfrm>
            <a:off x="537582" y="1891625"/>
            <a:ext cx="3753300" cy="271709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4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4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4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4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echnology Development Process Consulting Toolkit by Slidesgo">
  <a:themeElements>
    <a:clrScheme name="Simple Light">
      <a:dk1>
        <a:srgbClr val="222640"/>
      </a:dk1>
      <a:lt1>
        <a:srgbClr val="FFFFFF"/>
      </a:lt1>
      <a:dk2>
        <a:srgbClr val="0068E8"/>
      </a:dk2>
      <a:lt2>
        <a:srgbClr val="C87CFF"/>
      </a:lt2>
      <a:accent1>
        <a:srgbClr val="FFFFFF"/>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